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89" r:id="rId1"/>
  </p:sldMasterIdLst>
  <p:notesMasterIdLst>
    <p:notesMasterId r:id="rId41"/>
  </p:notesMasterIdLst>
  <p:sldIdLst>
    <p:sldId id="256" r:id="rId2"/>
    <p:sldId id="257" r:id="rId3"/>
    <p:sldId id="258" r:id="rId4"/>
    <p:sldId id="259" r:id="rId5"/>
    <p:sldId id="263" r:id="rId6"/>
    <p:sldId id="264" r:id="rId7"/>
    <p:sldId id="260" r:id="rId8"/>
    <p:sldId id="265" r:id="rId9"/>
    <p:sldId id="266" r:id="rId10"/>
    <p:sldId id="261" r:id="rId11"/>
    <p:sldId id="262"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38" autoAdjust="0"/>
  </p:normalViewPr>
  <p:slideViewPr>
    <p:cSldViewPr snapToGrid="0">
      <p:cViewPr varScale="1">
        <p:scale>
          <a:sx n="124" d="100"/>
          <a:sy n="124" d="100"/>
        </p:scale>
        <p:origin x="212"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AFC1C1-A0B3-4216-9829-7D250BC027E5}" type="datetimeFigureOut">
              <a:rPr kumimoji="1" lang="ja-JP" altLang="en-US" smtClean="0"/>
              <a:t>2021/5/2</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3219F5-B701-4879-A416-1569235C1EC6}" type="slidenum">
              <a:rPr kumimoji="1" lang="ja-JP" altLang="en-US" smtClean="0"/>
              <a:t>‹#›</a:t>
            </a:fld>
            <a:endParaRPr kumimoji="1" lang="ja-JP" altLang="en-US"/>
          </a:p>
        </p:txBody>
      </p:sp>
    </p:spTree>
    <p:extLst>
      <p:ext uri="{BB962C8B-B14F-4D97-AF65-F5344CB8AC3E}">
        <p14:creationId xmlns:p14="http://schemas.microsoft.com/office/powerpoint/2010/main" val="397998527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ワークフローをまず説明して、</a:t>
            </a:r>
            <a:r>
              <a:rPr kumimoji="1" lang="en-US" altLang="ja-JP" dirty="0"/>
              <a:t>Maya</a:t>
            </a:r>
            <a:r>
              <a:rPr kumimoji="1" lang="ja-JP" altLang="en-US" dirty="0"/>
              <a:t>で実際に触ってみる</a:t>
            </a:r>
          </a:p>
        </p:txBody>
      </p:sp>
      <p:sp>
        <p:nvSpPr>
          <p:cNvPr id="4" name="Slide Number Placeholder 3"/>
          <p:cNvSpPr>
            <a:spLocks noGrp="1"/>
          </p:cNvSpPr>
          <p:nvPr>
            <p:ph type="sldNum" sz="quarter" idx="5"/>
          </p:nvPr>
        </p:nvSpPr>
        <p:spPr/>
        <p:txBody>
          <a:bodyPr/>
          <a:lstStyle/>
          <a:p>
            <a:fld id="{E73219F5-B701-4879-A416-1569235C1EC6}" type="slidenum">
              <a:rPr kumimoji="1" lang="ja-JP" altLang="en-US" smtClean="0"/>
              <a:t>4</a:t>
            </a:fld>
            <a:endParaRPr kumimoji="1" lang="ja-JP" altLang="en-US"/>
          </a:p>
        </p:txBody>
      </p:sp>
    </p:spTree>
    <p:extLst>
      <p:ext uri="{BB962C8B-B14F-4D97-AF65-F5344CB8AC3E}">
        <p14:creationId xmlns:p14="http://schemas.microsoft.com/office/powerpoint/2010/main" val="2278599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Maya</a:t>
            </a:r>
            <a:r>
              <a:rPr kumimoji="1" lang="ja-JP" altLang="en-US" dirty="0"/>
              <a:t>上で説明</a:t>
            </a:r>
          </a:p>
        </p:txBody>
      </p:sp>
      <p:sp>
        <p:nvSpPr>
          <p:cNvPr id="4" name="Slide Number Placeholder 3"/>
          <p:cNvSpPr>
            <a:spLocks noGrp="1"/>
          </p:cNvSpPr>
          <p:nvPr>
            <p:ph type="sldNum" sz="quarter" idx="5"/>
          </p:nvPr>
        </p:nvSpPr>
        <p:spPr/>
        <p:txBody>
          <a:bodyPr/>
          <a:lstStyle/>
          <a:p>
            <a:fld id="{E73219F5-B701-4879-A416-1569235C1EC6}" type="slidenum">
              <a:rPr kumimoji="1" lang="ja-JP" altLang="en-US" smtClean="0"/>
              <a:t>5</a:t>
            </a:fld>
            <a:endParaRPr kumimoji="1" lang="ja-JP" altLang="en-US"/>
          </a:p>
        </p:txBody>
      </p:sp>
    </p:spTree>
    <p:extLst>
      <p:ext uri="{BB962C8B-B14F-4D97-AF65-F5344CB8AC3E}">
        <p14:creationId xmlns:p14="http://schemas.microsoft.com/office/powerpoint/2010/main" val="4934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Maya</a:t>
            </a:r>
            <a:r>
              <a:rPr kumimoji="1" lang="ja-JP" altLang="en-US" dirty="0"/>
              <a:t>の画面で説明</a:t>
            </a:r>
          </a:p>
        </p:txBody>
      </p:sp>
      <p:sp>
        <p:nvSpPr>
          <p:cNvPr id="4" name="Slide Number Placeholder 3"/>
          <p:cNvSpPr>
            <a:spLocks noGrp="1"/>
          </p:cNvSpPr>
          <p:nvPr>
            <p:ph type="sldNum" sz="quarter" idx="5"/>
          </p:nvPr>
        </p:nvSpPr>
        <p:spPr/>
        <p:txBody>
          <a:bodyPr/>
          <a:lstStyle/>
          <a:p>
            <a:fld id="{E73219F5-B701-4879-A416-1569235C1EC6}" type="slidenum">
              <a:rPr kumimoji="1" lang="ja-JP" altLang="en-US" smtClean="0"/>
              <a:t>7</a:t>
            </a:fld>
            <a:endParaRPr kumimoji="1" lang="ja-JP" altLang="en-US"/>
          </a:p>
        </p:txBody>
      </p:sp>
    </p:spTree>
    <p:extLst>
      <p:ext uri="{BB962C8B-B14F-4D97-AF65-F5344CB8AC3E}">
        <p14:creationId xmlns:p14="http://schemas.microsoft.com/office/powerpoint/2010/main" val="2345948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dirty="0"/>
              <a:t>Maya</a:t>
            </a:r>
            <a:r>
              <a:rPr kumimoji="1" lang="ja-JP" altLang="en-US" dirty="0"/>
              <a:t>を起動して床と球体を配置してみる。</a:t>
            </a:r>
          </a:p>
          <a:p>
            <a:r>
              <a:rPr kumimoji="1" lang="en-US" altLang="ja-JP" dirty="0"/>
              <a:t>Arnold</a:t>
            </a:r>
            <a:r>
              <a:rPr kumimoji="1" lang="ja-JP" altLang="en-US" dirty="0"/>
              <a:t>でマテリアルをアサインしてみる。</a:t>
            </a:r>
            <a:r>
              <a:rPr kumimoji="1" lang="en-US" altLang="ja-JP" dirty="0"/>
              <a:t>IBL</a:t>
            </a:r>
            <a:r>
              <a:rPr kumimoji="1" lang="ja-JP" altLang="en-US" dirty="0"/>
              <a:t>でライティングしてレンダリングする。</a:t>
            </a:r>
          </a:p>
          <a:p>
            <a:r>
              <a:rPr kumimoji="1" lang="en-US" altLang="ja-JP" dirty="0" err="1"/>
              <a:t>aiStandardSurface</a:t>
            </a:r>
            <a:r>
              <a:rPr kumimoji="1" lang="ja-JP" altLang="en-US" dirty="0"/>
              <a:t>をアサイン</a:t>
            </a:r>
          </a:p>
          <a:p>
            <a:r>
              <a:rPr kumimoji="1" lang="en-US" altLang="ja-JP" dirty="0"/>
              <a:t>Arnold</a:t>
            </a:r>
            <a:r>
              <a:rPr kumimoji="1" lang="ja-JP" altLang="en-US" dirty="0"/>
              <a:t>タブ→</a:t>
            </a:r>
            <a:r>
              <a:rPr kumimoji="1" lang="en-US" altLang="ja-JP" dirty="0" err="1"/>
              <a:t>Light→AreaLight</a:t>
            </a:r>
            <a:endParaRPr kumimoji="1" lang="en-US" altLang="ja-JP" dirty="0"/>
          </a:p>
          <a:p>
            <a:r>
              <a:rPr kumimoji="1" lang="en-US" altLang="ja-JP" dirty="0"/>
              <a:t>Arnold</a:t>
            </a:r>
            <a:r>
              <a:rPr kumimoji="1" lang="ja-JP" altLang="en-US" dirty="0"/>
              <a:t>たぶ→</a:t>
            </a:r>
            <a:r>
              <a:rPr kumimoji="1" lang="en-US" altLang="ja-JP" dirty="0" err="1"/>
              <a:t>Light→Skydome</a:t>
            </a:r>
            <a:r>
              <a:rPr kumimoji="1" lang="en-US" altLang="ja-JP" dirty="0"/>
              <a:t> Light→ </a:t>
            </a:r>
            <a:r>
              <a:rPr kumimoji="1" lang="ja-JP" altLang="en-US" dirty="0"/>
              <a:t>カラーにテクスチャ（</a:t>
            </a:r>
            <a:r>
              <a:rPr kumimoji="1" lang="en-US" altLang="ja-JP" dirty="0"/>
              <a:t>HDRI</a:t>
            </a:r>
            <a:r>
              <a:rPr kumimoji="1" lang="ja-JP" altLang="en-US" dirty="0"/>
              <a:t>）を適用する</a:t>
            </a:r>
          </a:p>
          <a:p>
            <a:r>
              <a:rPr kumimoji="1" lang="en-US" altLang="ja-JP" dirty="0" err="1"/>
              <a:t>Arnold→Render</a:t>
            </a:r>
            <a:r>
              <a:rPr kumimoji="1" lang="ja-JP" altLang="en-US" dirty="0"/>
              <a:t>でレンダリング</a:t>
            </a:r>
          </a:p>
          <a:p>
            <a:r>
              <a:rPr kumimoji="1" lang="ja-JP" altLang="en-US" dirty="0"/>
              <a:t>カメラをおいてそのカメラを指定してレンダリングする。右上から</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余裕があれば</a:t>
            </a:r>
            <a:r>
              <a:rPr kumimoji="1" lang="en-US" altLang="ja-JP" dirty="0"/>
              <a:t>IBL</a:t>
            </a:r>
            <a:r>
              <a:rPr kumimoji="1" lang="ja-JP" altLang="en-US" dirty="0"/>
              <a:t>でレンダリング</a:t>
            </a:r>
            <a:endParaRPr kumimoji="1" lang="en-US" altLang="ja-JP" dirty="0"/>
          </a:p>
          <a:p>
            <a:endParaRPr kumimoji="1" lang="ja-JP" altLang="en-US" dirty="0"/>
          </a:p>
        </p:txBody>
      </p:sp>
      <p:sp>
        <p:nvSpPr>
          <p:cNvPr id="4" name="Slide Number Placeholder 3"/>
          <p:cNvSpPr>
            <a:spLocks noGrp="1"/>
          </p:cNvSpPr>
          <p:nvPr>
            <p:ph type="sldNum" sz="quarter" idx="5"/>
          </p:nvPr>
        </p:nvSpPr>
        <p:spPr/>
        <p:txBody>
          <a:bodyPr/>
          <a:lstStyle/>
          <a:p>
            <a:fld id="{E73219F5-B701-4879-A416-1569235C1EC6}" type="slidenum">
              <a:rPr kumimoji="1" lang="ja-JP" altLang="en-US" smtClean="0"/>
              <a:t>39</a:t>
            </a:fld>
            <a:endParaRPr kumimoji="1" lang="ja-JP" altLang="en-US"/>
          </a:p>
        </p:txBody>
      </p:sp>
    </p:spTree>
    <p:extLst>
      <p:ext uri="{BB962C8B-B14F-4D97-AF65-F5344CB8AC3E}">
        <p14:creationId xmlns:p14="http://schemas.microsoft.com/office/powerpoint/2010/main" val="3532926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ltLang="ja-JP"/>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5" name="Footer Placeholder 4"/>
          <p:cNvSpPr>
            <a:spLocks noGrp="1"/>
          </p:cNvSpPr>
          <p:nvPr>
            <p:ph type="ftr" sz="quarter" idx="11"/>
          </p:nvPr>
        </p:nvSpPr>
        <p:spPr>
          <a:xfrm>
            <a:off x="10071013" y="6444812"/>
            <a:ext cx="2042674" cy="365125"/>
          </a:xfrm>
        </p:spPr>
        <p:txBody>
          <a:bodyPr/>
          <a:lstStyle>
            <a:lvl1pPr>
              <a:defRPr b="0"/>
            </a:lvl1pPr>
          </a:lstStyle>
          <a:p>
            <a:r>
              <a:rPr kumimoji="1" lang="fi-FI" altLang="ja-JP"/>
              <a:t>© 2021 Nishikawa   Web:https://harkerhack.com/</a:t>
            </a:r>
            <a:endParaRPr kumimoji="1" lang="ja-JP" alt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2971095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ltLang="ja-JP"/>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p>
            <a:endParaRPr kumimoji="1" lang="ja-JP" altLang="en-US"/>
          </a:p>
        </p:txBody>
      </p:sp>
      <p:sp>
        <p:nvSpPr>
          <p:cNvPr id="5" name="Footer Placeholder 4"/>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3714476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ltLang="ja-JP"/>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ja-JP"/>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p>
            <a:endParaRPr kumimoji="1" lang="ja-JP" altLang="en-US"/>
          </a:p>
        </p:txBody>
      </p:sp>
      <p:sp>
        <p:nvSpPr>
          <p:cNvPr id="5" name="Footer Placeholder 4"/>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1512E4F-4AC8-432B-8AD7-25FC6E577C8A}"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91858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ltLang="ja-JP"/>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ltLang="ja-JP"/>
              <a:t>Click to edit Master text styles</a:t>
            </a:r>
          </a:p>
        </p:txBody>
      </p:sp>
      <p:sp>
        <p:nvSpPr>
          <p:cNvPr id="5" name="Date Placeholder 4"/>
          <p:cNvSpPr>
            <a:spLocks noGrp="1"/>
          </p:cNvSpPr>
          <p:nvPr>
            <p:ph type="dt" sz="half" idx="10"/>
          </p:nvPr>
        </p:nvSpPr>
        <p:spPr/>
        <p:txBody>
          <a:bodyPr/>
          <a:lstStyle/>
          <a:p>
            <a:endParaRPr kumimoji="1" lang="ja-JP" altLang="en-US"/>
          </a:p>
        </p:txBody>
      </p:sp>
      <p:sp>
        <p:nvSpPr>
          <p:cNvPr id="6" name="Footer Placeholder 5"/>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3478231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ltLang="ja-JP"/>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ja-JP"/>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ltLang="ja-JP"/>
              <a:t>Click to edit Master text styles</a:t>
            </a:r>
          </a:p>
        </p:txBody>
      </p:sp>
      <p:sp>
        <p:nvSpPr>
          <p:cNvPr id="5" name="Date Placeholder 4"/>
          <p:cNvSpPr>
            <a:spLocks noGrp="1"/>
          </p:cNvSpPr>
          <p:nvPr>
            <p:ph type="dt" sz="half" idx="10"/>
          </p:nvPr>
        </p:nvSpPr>
        <p:spPr/>
        <p:txBody>
          <a:bodyPr/>
          <a:lstStyle/>
          <a:p>
            <a:endParaRPr kumimoji="1" lang="ja-JP" altLang="en-US"/>
          </a:p>
        </p:txBody>
      </p:sp>
      <p:sp>
        <p:nvSpPr>
          <p:cNvPr id="6" name="Footer Placeholder 5"/>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1512E4F-4AC8-432B-8AD7-25FC6E577C8A}"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586996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ltLang="ja-JP"/>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ja-JP"/>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ltLang="ja-JP"/>
              <a:t>Click to edit Master text styles</a:t>
            </a:r>
          </a:p>
        </p:txBody>
      </p:sp>
      <p:sp>
        <p:nvSpPr>
          <p:cNvPr id="5" name="Date Placeholder 4"/>
          <p:cNvSpPr>
            <a:spLocks noGrp="1"/>
          </p:cNvSpPr>
          <p:nvPr>
            <p:ph type="dt" sz="half" idx="10"/>
          </p:nvPr>
        </p:nvSpPr>
        <p:spPr/>
        <p:txBody>
          <a:bodyPr/>
          <a:lstStyle/>
          <a:p>
            <a:endParaRPr kumimoji="1" lang="ja-JP" altLang="en-US"/>
          </a:p>
        </p:txBody>
      </p:sp>
      <p:sp>
        <p:nvSpPr>
          <p:cNvPr id="6" name="Footer Placeholder 5"/>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34461873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p>
            <a:endParaRPr kumimoji="1" lang="ja-JP" altLang="en-US"/>
          </a:p>
        </p:txBody>
      </p:sp>
      <p:sp>
        <p:nvSpPr>
          <p:cNvPr id="5" name="Footer Placeholder 4"/>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1645106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p>
            <a:endParaRPr kumimoji="1" lang="ja-JP" altLang="en-US"/>
          </a:p>
        </p:txBody>
      </p:sp>
      <p:sp>
        <p:nvSpPr>
          <p:cNvPr id="5" name="Footer Placeholder 4"/>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2683076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47581" y="624110"/>
            <a:ext cx="9657032" cy="662356"/>
          </a:xfrm>
        </p:spPr>
        <p:txBody>
          <a:bodyPr/>
          <a:lstStyle/>
          <a:p>
            <a:r>
              <a:rPr lang="en-US" altLang="ja-JP" dirty="0"/>
              <a:t>Click to edit Master title style</a:t>
            </a:r>
            <a:endParaRPr lang="en-US" dirty="0"/>
          </a:p>
        </p:txBody>
      </p:sp>
      <p:sp>
        <p:nvSpPr>
          <p:cNvPr id="3" name="Content Placeholder 2"/>
          <p:cNvSpPr>
            <a:spLocks noGrp="1"/>
          </p:cNvSpPr>
          <p:nvPr>
            <p:ph idx="1"/>
          </p:nvPr>
        </p:nvSpPr>
        <p:spPr>
          <a:xfrm>
            <a:off x="1847581" y="1570246"/>
            <a:ext cx="9657032" cy="4340976"/>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a:xfrm>
            <a:off x="10358330" y="6315635"/>
            <a:ext cx="1146283" cy="370396"/>
          </a:xfrm>
        </p:spPr>
        <p:txBody>
          <a:bodyPr/>
          <a:lstStyle/>
          <a:p>
            <a:endParaRPr kumimoji="1" lang="ja-JP" altLang="en-US"/>
          </a:p>
        </p:txBody>
      </p:sp>
      <p:sp>
        <p:nvSpPr>
          <p:cNvPr id="5" name="Footer Placeholder 4"/>
          <p:cNvSpPr>
            <a:spLocks noGrp="1"/>
          </p:cNvSpPr>
          <p:nvPr>
            <p:ph type="ftr" sz="quarter" idx="11"/>
          </p:nvPr>
        </p:nvSpPr>
        <p:spPr>
          <a:xfrm>
            <a:off x="1847581" y="6315635"/>
            <a:ext cx="8361630" cy="365125"/>
          </a:xfrm>
        </p:spPr>
        <p:txBody>
          <a:bodyPr/>
          <a:lstStyle/>
          <a:p>
            <a:r>
              <a:rPr kumimoji="1" lang="fi-FI" altLang="ja-JP"/>
              <a:t>© 2021 Nishikawa   Web:https://harkerhack.com/</a:t>
            </a:r>
            <a:endParaRPr kumimoji="1" lang="ja-JP" alt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3280798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ltLang="ja-JP"/>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p>
            <a:endParaRPr kumimoji="1" lang="ja-JP" altLang="en-US"/>
          </a:p>
        </p:txBody>
      </p:sp>
      <p:sp>
        <p:nvSpPr>
          <p:cNvPr id="5" name="Footer Placeholder 4"/>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1381067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5" name="Date Placeholder 4"/>
          <p:cNvSpPr>
            <a:spLocks noGrp="1"/>
          </p:cNvSpPr>
          <p:nvPr>
            <p:ph type="dt" sz="half" idx="10"/>
          </p:nvPr>
        </p:nvSpPr>
        <p:spPr/>
        <p:txBody>
          <a:bodyPr/>
          <a:lstStyle/>
          <a:p>
            <a:endParaRPr kumimoji="1" lang="ja-JP" altLang="en-US"/>
          </a:p>
        </p:txBody>
      </p:sp>
      <p:sp>
        <p:nvSpPr>
          <p:cNvPr id="6" name="Footer Placeholder 5"/>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2037945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ja-JP"/>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7" name="Date Placeholder 6"/>
          <p:cNvSpPr>
            <a:spLocks noGrp="1"/>
          </p:cNvSpPr>
          <p:nvPr>
            <p:ph type="dt" sz="half" idx="10"/>
          </p:nvPr>
        </p:nvSpPr>
        <p:spPr/>
        <p:txBody>
          <a:bodyPr/>
          <a:lstStyle/>
          <a:p>
            <a:endParaRPr kumimoji="1" lang="ja-JP" altLang="en-US"/>
          </a:p>
        </p:txBody>
      </p:sp>
      <p:sp>
        <p:nvSpPr>
          <p:cNvPr id="8" name="Footer Placeholder 7"/>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235719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Date Placeholder 2"/>
          <p:cNvSpPr>
            <a:spLocks noGrp="1"/>
          </p:cNvSpPr>
          <p:nvPr>
            <p:ph type="dt" sz="half" idx="10"/>
          </p:nvPr>
        </p:nvSpPr>
        <p:spPr/>
        <p:txBody>
          <a:bodyPr/>
          <a:lstStyle/>
          <a:p>
            <a:endParaRPr kumimoji="1" lang="ja-JP" altLang="en-US"/>
          </a:p>
        </p:txBody>
      </p:sp>
      <p:sp>
        <p:nvSpPr>
          <p:cNvPr id="4" name="Footer Placeholder 3"/>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3961830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kumimoji="1" lang="ja-JP" altLang="en-US"/>
          </a:p>
        </p:txBody>
      </p:sp>
      <p:sp>
        <p:nvSpPr>
          <p:cNvPr id="3" name="Footer Placeholder 2"/>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911669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ltLang="ja-JP"/>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endParaRPr kumimoji="1" lang="ja-JP" altLang="en-US"/>
          </a:p>
        </p:txBody>
      </p:sp>
      <p:sp>
        <p:nvSpPr>
          <p:cNvPr id="6" name="Footer Placeholder 5"/>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1300874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ltLang="ja-JP"/>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ja-JP"/>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endParaRPr kumimoji="1" lang="ja-JP" altLang="en-US"/>
          </a:p>
        </p:txBody>
      </p:sp>
      <p:sp>
        <p:nvSpPr>
          <p:cNvPr id="6" name="Footer Placeholder 5"/>
          <p:cNvSpPr>
            <a:spLocks noGrp="1"/>
          </p:cNvSpPr>
          <p:nvPr>
            <p:ph type="ftr" sz="quarter" idx="11"/>
          </p:nvPr>
        </p:nvSpPr>
        <p:spPr/>
        <p:txBody>
          <a:bodyPr/>
          <a:lstStyle/>
          <a:p>
            <a:r>
              <a:rPr kumimoji="1" lang="fi-FI" altLang="ja-JP"/>
              <a:t>© 2021 Nishikawa   Web:https://harkerhack.com/</a:t>
            </a:r>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2221818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ltLang="ja-JP"/>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kumimoji="1" lang="fi-FI" altLang="ja-JP"/>
              <a:t>© 2021 Nishikawa   Web:https://harkerhack.com/</a:t>
            </a:r>
            <a:endParaRPr kumimoji="1" lang="ja-JP" alt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91512E4F-4AC8-432B-8AD7-25FC6E577C8A}" type="slidenum">
              <a:rPr kumimoji="1" lang="ja-JP" altLang="en-US" smtClean="0"/>
              <a:t>‹#›</a:t>
            </a:fld>
            <a:endParaRPr kumimoji="1" lang="ja-JP" altLang="en-US"/>
          </a:p>
        </p:txBody>
      </p:sp>
    </p:spTree>
    <p:extLst>
      <p:ext uri="{BB962C8B-B14F-4D97-AF65-F5344CB8AC3E}">
        <p14:creationId xmlns:p14="http://schemas.microsoft.com/office/powerpoint/2010/main" val="3324817240"/>
      </p:ext>
    </p:extLst>
  </p:cSld>
  <p:clrMap bg1="lt1" tx1="dk1" bg2="lt2" tx2="dk2" accent1="accent1" accent2="accent2" accent3="accent3" accent4="accent4" accent5="accent5" accent6="accent6" hlink="hlink" folHlink="folHlink"/>
  <p:sldLayoutIdLst>
    <p:sldLayoutId id="2147484190" r:id="rId1"/>
    <p:sldLayoutId id="2147484191" r:id="rId2"/>
    <p:sldLayoutId id="2147484192" r:id="rId3"/>
    <p:sldLayoutId id="2147484193" r:id="rId4"/>
    <p:sldLayoutId id="2147484194" r:id="rId5"/>
    <p:sldLayoutId id="2147484195" r:id="rId6"/>
    <p:sldLayoutId id="2147484196" r:id="rId7"/>
    <p:sldLayoutId id="2147484197" r:id="rId8"/>
    <p:sldLayoutId id="2147484198" r:id="rId9"/>
    <p:sldLayoutId id="2147484199" r:id="rId10"/>
    <p:sldLayoutId id="2147484200" r:id="rId11"/>
    <p:sldLayoutId id="2147484201" r:id="rId12"/>
    <p:sldLayoutId id="2147484202" r:id="rId13"/>
    <p:sldLayoutId id="2147484203" r:id="rId14"/>
    <p:sldLayoutId id="2147484204" r:id="rId15"/>
    <p:sldLayoutId id="2147484205" r:id="rId16"/>
  </p:sldLayoutIdLst>
  <p:hf hdr="0" dt="0"/>
  <p:txStyles>
    <p:title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PZjZg-Q5Cx8"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80DE4-C6C0-4C4D-958E-9AB4CFCE4DCA}"/>
              </a:ext>
            </a:extLst>
          </p:cNvPr>
          <p:cNvSpPr>
            <a:spLocks noGrp="1"/>
          </p:cNvSpPr>
          <p:nvPr>
            <p:ph type="ctrTitle"/>
          </p:nvPr>
        </p:nvSpPr>
        <p:spPr/>
        <p:txBody>
          <a:bodyPr/>
          <a:lstStyle/>
          <a:p>
            <a:r>
              <a:rPr kumimoji="1" lang="en-US" altLang="ja-JP" dirty="0"/>
              <a:t>CG</a:t>
            </a:r>
            <a:r>
              <a:rPr lang="ja-JP" altLang="en-US" dirty="0"/>
              <a:t>基礎</a:t>
            </a:r>
            <a:endParaRPr kumimoji="1" lang="ja-JP" altLang="en-US" dirty="0"/>
          </a:p>
        </p:txBody>
      </p:sp>
      <p:sp>
        <p:nvSpPr>
          <p:cNvPr id="3" name="Subtitle 2">
            <a:extLst>
              <a:ext uri="{FF2B5EF4-FFF2-40B4-BE49-F238E27FC236}">
                <a16:creationId xmlns:a16="http://schemas.microsoft.com/office/drawing/2014/main" id="{695EDCDC-DDAC-4F34-B7A7-697072CE2D5C}"/>
              </a:ext>
            </a:extLst>
          </p:cNvPr>
          <p:cNvSpPr>
            <a:spLocks noGrp="1"/>
          </p:cNvSpPr>
          <p:nvPr>
            <p:ph type="subTitle" idx="1"/>
          </p:nvPr>
        </p:nvSpPr>
        <p:spPr/>
        <p:txBody>
          <a:bodyPr/>
          <a:lstStyle/>
          <a:p>
            <a:r>
              <a:rPr kumimoji="1" lang="en-US" altLang="ja-JP" dirty="0"/>
              <a:t>Maya</a:t>
            </a:r>
            <a:r>
              <a:rPr kumimoji="1" lang="ja-JP" altLang="en-US" dirty="0"/>
              <a:t>の基本操作と</a:t>
            </a:r>
            <a:r>
              <a:rPr kumimoji="1" lang="en-US" altLang="ja-JP" dirty="0"/>
              <a:t>CG</a:t>
            </a:r>
            <a:r>
              <a:rPr kumimoji="1" lang="ja-JP" altLang="en-US" dirty="0"/>
              <a:t>作成の基本的なワークフローを理解する。</a:t>
            </a:r>
          </a:p>
        </p:txBody>
      </p:sp>
      <p:sp>
        <p:nvSpPr>
          <p:cNvPr id="5" name="Slide Number Placeholder 4">
            <a:extLst>
              <a:ext uri="{FF2B5EF4-FFF2-40B4-BE49-F238E27FC236}">
                <a16:creationId xmlns:a16="http://schemas.microsoft.com/office/drawing/2014/main" id="{E2DB93BB-C6B8-49A7-BC56-2CC31E6DBDE0}"/>
              </a:ext>
            </a:extLst>
          </p:cNvPr>
          <p:cNvSpPr>
            <a:spLocks noGrp="1"/>
          </p:cNvSpPr>
          <p:nvPr>
            <p:ph type="sldNum" sz="quarter" idx="12"/>
          </p:nvPr>
        </p:nvSpPr>
        <p:spPr/>
        <p:txBody>
          <a:bodyPr/>
          <a:lstStyle/>
          <a:p>
            <a:fld id="{91512E4F-4AC8-432B-8AD7-25FC6E577C8A}" type="slidenum">
              <a:rPr kumimoji="1" lang="ja-JP" altLang="en-US" smtClean="0"/>
              <a:t>1</a:t>
            </a:fld>
            <a:endParaRPr kumimoji="1" lang="ja-JP" altLang="en-US"/>
          </a:p>
        </p:txBody>
      </p:sp>
      <p:sp>
        <p:nvSpPr>
          <p:cNvPr id="4" name="Footer Placeholder 3">
            <a:extLst>
              <a:ext uri="{FF2B5EF4-FFF2-40B4-BE49-F238E27FC236}">
                <a16:creationId xmlns:a16="http://schemas.microsoft.com/office/drawing/2014/main" id="{645CBBFE-059A-428B-A7B4-208DC04A45DC}"/>
              </a:ext>
            </a:extLst>
          </p:cNvPr>
          <p:cNvSpPr>
            <a:spLocks noGrp="1"/>
          </p:cNvSpPr>
          <p:nvPr>
            <p:ph type="ftr" sz="quarter" idx="11"/>
          </p:nvPr>
        </p:nvSpPr>
        <p:spPr/>
        <p:txBody>
          <a:bodyPr/>
          <a:lstStyle/>
          <a:p>
            <a:r>
              <a:rPr kumimoji="1" lang="fi-FI" altLang="ja-JP"/>
              <a:t>© 2021 Nishikawa   Web:https://harkerhack.com/</a:t>
            </a:r>
            <a:endParaRPr kumimoji="1" lang="ja-JP" altLang="en-US"/>
          </a:p>
        </p:txBody>
      </p:sp>
    </p:spTree>
    <p:extLst>
      <p:ext uri="{BB962C8B-B14F-4D97-AF65-F5344CB8AC3E}">
        <p14:creationId xmlns:p14="http://schemas.microsoft.com/office/powerpoint/2010/main" val="4202694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56EC-DF3C-4094-99E5-A4C5652F4DC3}"/>
              </a:ext>
            </a:extLst>
          </p:cNvPr>
          <p:cNvSpPr>
            <a:spLocks noGrp="1"/>
          </p:cNvSpPr>
          <p:nvPr>
            <p:ph type="title"/>
          </p:nvPr>
        </p:nvSpPr>
        <p:spPr>
          <a:xfrm>
            <a:off x="1847581" y="624110"/>
            <a:ext cx="9657032" cy="624519"/>
          </a:xfrm>
        </p:spPr>
        <p:txBody>
          <a:bodyPr>
            <a:normAutofit fontScale="90000"/>
          </a:bodyPr>
          <a:lstStyle/>
          <a:p>
            <a:r>
              <a:rPr kumimoji="1" lang="en-US" altLang="ja-JP" dirty="0"/>
              <a:t>UV</a:t>
            </a:r>
            <a:endParaRPr kumimoji="1" lang="ja-JP" altLang="en-US" dirty="0"/>
          </a:p>
        </p:txBody>
      </p:sp>
      <p:sp>
        <p:nvSpPr>
          <p:cNvPr id="6" name="Content Placeholder 5">
            <a:extLst>
              <a:ext uri="{FF2B5EF4-FFF2-40B4-BE49-F238E27FC236}">
                <a16:creationId xmlns:a16="http://schemas.microsoft.com/office/drawing/2014/main" id="{523870F7-B12C-4B88-9373-4CBE4B914B8B}"/>
              </a:ext>
            </a:extLst>
          </p:cNvPr>
          <p:cNvSpPr>
            <a:spLocks noGrp="1"/>
          </p:cNvSpPr>
          <p:nvPr>
            <p:ph idx="1"/>
          </p:nvPr>
        </p:nvSpPr>
        <p:spPr/>
        <p:txBody>
          <a:bodyPr/>
          <a:lstStyle/>
          <a:p>
            <a:r>
              <a:rPr lang="en-US" altLang="ja-JP" b="0" i="0" dirty="0">
                <a:solidFill>
                  <a:srgbClr val="444444"/>
                </a:solidFill>
                <a:effectLst/>
                <a:latin typeface="Noto Sans JP"/>
              </a:rPr>
              <a:t>3D</a:t>
            </a:r>
            <a:r>
              <a:rPr lang="ja-JP" altLang="en-US" b="0" i="0" dirty="0">
                <a:solidFill>
                  <a:srgbClr val="444444"/>
                </a:solidFill>
                <a:effectLst/>
                <a:latin typeface="Noto Sans JP"/>
              </a:rPr>
              <a:t>モデルにテクスチャを適用するときに、</a:t>
            </a:r>
            <a:r>
              <a:rPr lang="en-US" altLang="ja-JP" b="0" i="0" dirty="0">
                <a:solidFill>
                  <a:srgbClr val="444444"/>
                </a:solidFill>
                <a:effectLst/>
                <a:latin typeface="Noto Sans JP"/>
              </a:rPr>
              <a:t>2D</a:t>
            </a:r>
            <a:r>
              <a:rPr lang="ja-JP" altLang="en-US" b="0" i="0" dirty="0">
                <a:solidFill>
                  <a:srgbClr val="444444"/>
                </a:solidFill>
                <a:effectLst/>
                <a:latin typeface="Noto Sans JP"/>
              </a:rPr>
              <a:t>であるテクスチャが</a:t>
            </a:r>
            <a:r>
              <a:rPr lang="en-US" altLang="ja-JP" b="0" i="0" dirty="0">
                <a:solidFill>
                  <a:srgbClr val="444444"/>
                </a:solidFill>
                <a:effectLst/>
                <a:latin typeface="Noto Sans JP"/>
              </a:rPr>
              <a:t>3D</a:t>
            </a:r>
            <a:r>
              <a:rPr lang="ja-JP" altLang="en-US" b="0" i="0" dirty="0">
                <a:solidFill>
                  <a:srgbClr val="444444"/>
                </a:solidFill>
                <a:effectLst/>
                <a:latin typeface="Noto Sans JP"/>
              </a:rPr>
              <a:t>モデルのどこに対応しているのか？その「マッピングの座標情報」が必要になります。</a:t>
            </a:r>
            <a:endParaRPr lang="en-US" altLang="ja-JP" b="0" i="0" dirty="0">
              <a:solidFill>
                <a:srgbClr val="444444"/>
              </a:solidFill>
              <a:effectLst/>
              <a:latin typeface="Noto Sans JP"/>
            </a:endParaRPr>
          </a:p>
          <a:p>
            <a:r>
              <a:rPr lang="ja-JP" altLang="en-US" b="0" i="0" dirty="0">
                <a:solidFill>
                  <a:srgbClr val="444444"/>
                </a:solidFill>
                <a:effectLst/>
                <a:latin typeface="Noto Sans JP"/>
              </a:rPr>
              <a:t>その座標情報のことを</a:t>
            </a:r>
            <a:r>
              <a:rPr lang="en-US" altLang="ja-JP" b="0" i="0" dirty="0">
                <a:solidFill>
                  <a:srgbClr val="444444"/>
                </a:solidFill>
                <a:effectLst/>
                <a:latin typeface="Noto Sans JP"/>
              </a:rPr>
              <a:t>UV</a:t>
            </a:r>
            <a:r>
              <a:rPr lang="ja-JP" altLang="en-US" b="0" i="0" dirty="0">
                <a:solidFill>
                  <a:srgbClr val="444444"/>
                </a:solidFill>
                <a:effectLst/>
                <a:latin typeface="Noto Sans JP"/>
              </a:rPr>
              <a:t>といい、</a:t>
            </a:r>
            <a:r>
              <a:rPr lang="en-US" altLang="ja-JP" b="0" i="0" dirty="0">
                <a:solidFill>
                  <a:srgbClr val="444444"/>
                </a:solidFill>
                <a:effectLst/>
                <a:latin typeface="Noto Sans JP"/>
              </a:rPr>
              <a:t>UV</a:t>
            </a:r>
            <a:r>
              <a:rPr lang="ja-JP" altLang="en-US" b="0" i="0" dirty="0">
                <a:solidFill>
                  <a:srgbClr val="444444"/>
                </a:solidFill>
                <a:effectLst/>
                <a:latin typeface="Noto Sans JP"/>
              </a:rPr>
              <a:t>座標上で</a:t>
            </a:r>
            <a:r>
              <a:rPr lang="en-US" altLang="ja-JP" b="0" i="0" dirty="0">
                <a:solidFill>
                  <a:srgbClr val="444444"/>
                </a:solidFill>
                <a:effectLst/>
                <a:latin typeface="Noto Sans JP"/>
              </a:rPr>
              <a:t>UV</a:t>
            </a:r>
            <a:r>
              <a:rPr lang="ja-JP" altLang="en-US" b="0" i="0" dirty="0">
                <a:solidFill>
                  <a:srgbClr val="444444"/>
                </a:solidFill>
                <a:effectLst/>
                <a:latin typeface="Noto Sans JP"/>
              </a:rPr>
              <a:t>を調整することで</a:t>
            </a:r>
            <a:r>
              <a:rPr lang="en-US" altLang="ja-JP" b="0" i="0" dirty="0">
                <a:solidFill>
                  <a:srgbClr val="444444"/>
                </a:solidFill>
                <a:effectLst/>
                <a:latin typeface="Noto Sans JP"/>
              </a:rPr>
              <a:t>3D</a:t>
            </a:r>
            <a:r>
              <a:rPr lang="ja-JP" altLang="en-US" b="0" i="0" dirty="0">
                <a:solidFill>
                  <a:srgbClr val="444444"/>
                </a:solidFill>
                <a:effectLst/>
                <a:latin typeface="Noto Sans JP"/>
              </a:rPr>
              <a:t>モデルに適用するテクスチャのマッピングを操作することができます。</a:t>
            </a:r>
            <a:endParaRPr lang="en-US" altLang="ja-JP" b="0" i="0" dirty="0">
              <a:solidFill>
                <a:srgbClr val="444444"/>
              </a:solidFill>
              <a:effectLst/>
              <a:latin typeface="Noto Sans JP"/>
            </a:endParaRPr>
          </a:p>
          <a:p>
            <a:r>
              <a:rPr lang="ja-JP" altLang="en-US" b="0" i="0" dirty="0">
                <a:solidFill>
                  <a:srgbClr val="444444"/>
                </a:solidFill>
                <a:effectLst/>
                <a:latin typeface="Noto Sans JP"/>
              </a:rPr>
              <a:t>下の動画では左側の画面で</a:t>
            </a:r>
            <a:r>
              <a:rPr lang="en-US" altLang="ja-JP" b="0" i="0" dirty="0">
                <a:solidFill>
                  <a:srgbClr val="444444"/>
                </a:solidFill>
                <a:effectLst/>
                <a:latin typeface="Noto Sans JP"/>
              </a:rPr>
              <a:t>UV</a:t>
            </a:r>
            <a:r>
              <a:rPr lang="ja-JP" altLang="en-US" b="0" i="0" dirty="0">
                <a:solidFill>
                  <a:srgbClr val="444444"/>
                </a:solidFill>
                <a:effectLst/>
                <a:latin typeface="Noto Sans JP"/>
              </a:rPr>
              <a:t>を操作することで、サイコロの</a:t>
            </a:r>
            <a:r>
              <a:rPr lang="en-US" altLang="ja-JP" b="0" i="0" dirty="0">
                <a:solidFill>
                  <a:srgbClr val="444444"/>
                </a:solidFill>
                <a:effectLst/>
                <a:latin typeface="Noto Sans JP"/>
              </a:rPr>
              <a:t>3</a:t>
            </a:r>
            <a:r>
              <a:rPr lang="ja-JP" altLang="en-US" b="0" i="0" dirty="0">
                <a:solidFill>
                  <a:srgbClr val="444444"/>
                </a:solidFill>
                <a:effectLst/>
                <a:latin typeface="Noto Sans JP"/>
              </a:rPr>
              <a:t>の面のマッピングを操作しています。</a:t>
            </a:r>
            <a:endParaRPr lang="ja-JP" altLang="en-US" dirty="0"/>
          </a:p>
        </p:txBody>
      </p:sp>
      <p:sp>
        <p:nvSpPr>
          <p:cNvPr id="8" name="Slide Number Placeholder 7">
            <a:extLst>
              <a:ext uri="{FF2B5EF4-FFF2-40B4-BE49-F238E27FC236}">
                <a16:creationId xmlns:a16="http://schemas.microsoft.com/office/drawing/2014/main" id="{2CD26A08-E5D0-4997-B373-768ADFA9161C}"/>
              </a:ext>
            </a:extLst>
          </p:cNvPr>
          <p:cNvSpPr>
            <a:spLocks noGrp="1"/>
          </p:cNvSpPr>
          <p:nvPr>
            <p:ph type="sldNum" sz="quarter" idx="12"/>
          </p:nvPr>
        </p:nvSpPr>
        <p:spPr/>
        <p:txBody>
          <a:bodyPr/>
          <a:lstStyle/>
          <a:p>
            <a:fld id="{91512E4F-4AC8-432B-8AD7-25FC6E577C8A}" type="slidenum">
              <a:rPr kumimoji="1" lang="ja-JP" altLang="en-US" smtClean="0"/>
              <a:t>10</a:t>
            </a:fld>
            <a:endParaRPr kumimoji="1" lang="ja-JP" altLang="en-US"/>
          </a:p>
        </p:txBody>
      </p:sp>
      <p:sp>
        <p:nvSpPr>
          <p:cNvPr id="3" name="Footer Placeholder 2">
            <a:extLst>
              <a:ext uri="{FF2B5EF4-FFF2-40B4-BE49-F238E27FC236}">
                <a16:creationId xmlns:a16="http://schemas.microsoft.com/office/drawing/2014/main" id="{A7CAF9D8-9433-4D88-9C5F-C1110F959A0E}"/>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577946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32256-5FC1-440F-9D59-4881008612C0}"/>
              </a:ext>
            </a:extLst>
          </p:cNvPr>
          <p:cNvSpPr>
            <a:spLocks noGrp="1"/>
          </p:cNvSpPr>
          <p:nvPr>
            <p:ph type="title"/>
          </p:nvPr>
        </p:nvSpPr>
        <p:spPr/>
        <p:txBody>
          <a:bodyPr/>
          <a:lstStyle/>
          <a:p>
            <a:endParaRPr kumimoji="1" lang="ja-JP" altLang="en-US"/>
          </a:p>
        </p:txBody>
      </p:sp>
      <p:pic>
        <p:nvPicPr>
          <p:cNvPr id="4" name="k0738i0r">
            <a:hlinkClick r:id="" action="ppaction://media"/>
            <a:extLst>
              <a:ext uri="{FF2B5EF4-FFF2-40B4-BE49-F238E27FC236}">
                <a16:creationId xmlns:a16="http://schemas.microsoft.com/office/drawing/2014/main" id="{1ACC60EA-4E94-4326-AA22-C9588618B07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04176" y="639351"/>
            <a:ext cx="10166868" cy="5648260"/>
          </a:xfrm>
        </p:spPr>
      </p:pic>
      <p:sp>
        <p:nvSpPr>
          <p:cNvPr id="6" name="Slide Number Placeholder 5">
            <a:extLst>
              <a:ext uri="{FF2B5EF4-FFF2-40B4-BE49-F238E27FC236}">
                <a16:creationId xmlns:a16="http://schemas.microsoft.com/office/drawing/2014/main" id="{2A99FAE9-BACD-47E2-905A-F54A611778F6}"/>
              </a:ext>
            </a:extLst>
          </p:cNvPr>
          <p:cNvSpPr>
            <a:spLocks noGrp="1"/>
          </p:cNvSpPr>
          <p:nvPr>
            <p:ph type="sldNum" sz="quarter" idx="12"/>
          </p:nvPr>
        </p:nvSpPr>
        <p:spPr/>
        <p:txBody>
          <a:bodyPr/>
          <a:lstStyle/>
          <a:p>
            <a:fld id="{91512E4F-4AC8-432B-8AD7-25FC6E577C8A}" type="slidenum">
              <a:rPr kumimoji="1" lang="ja-JP" altLang="en-US" smtClean="0"/>
              <a:t>11</a:t>
            </a:fld>
            <a:endParaRPr kumimoji="1" lang="ja-JP" altLang="en-US"/>
          </a:p>
        </p:txBody>
      </p:sp>
      <p:sp>
        <p:nvSpPr>
          <p:cNvPr id="3" name="Footer Placeholder 2">
            <a:extLst>
              <a:ext uri="{FF2B5EF4-FFF2-40B4-BE49-F238E27FC236}">
                <a16:creationId xmlns:a16="http://schemas.microsoft.com/office/drawing/2014/main" id="{B0AC691B-324A-4BD9-8627-AB1324045ADB}"/>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95606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9FAB-25C8-40BD-BAAA-6188AE0E8993}"/>
              </a:ext>
            </a:extLst>
          </p:cNvPr>
          <p:cNvSpPr>
            <a:spLocks noGrp="1"/>
          </p:cNvSpPr>
          <p:nvPr>
            <p:ph type="title"/>
          </p:nvPr>
        </p:nvSpPr>
        <p:spPr/>
        <p:txBody>
          <a:bodyPr/>
          <a:lstStyle/>
          <a:p>
            <a:r>
              <a:rPr kumimoji="1" lang="ja-JP" altLang="en-US" dirty="0"/>
              <a:t>シェーダー</a:t>
            </a:r>
          </a:p>
        </p:txBody>
      </p:sp>
      <p:sp>
        <p:nvSpPr>
          <p:cNvPr id="3" name="Content Placeholder 2">
            <a:extLst>
              <a:ext uri="{FF2B5EF4-FFF2-40B4-BE49-F238E27FC236}">
                <a16:creationId xmlns:a16="http://schemas.microsoft.com/office/drawing/2014/main" id="{9A85B472-02EC-4635-B381-C075F35BFDAA}"/>
              </a:ext>
            </a:extLst>
          </p:cNvPr>
          <p:cNvSpPr>
            <a:spLocks noGrp="1"/>
          </p:cNvSpPr>
          <p:nvPr>
            <p:ph idx="1"/>
          </p:nvPr>
        </p:nvSpPr>
        <p:spPr/>
        <p:txBody>
          <a:bodyPr/>
          <a:lstStyle/>
          <a:p>
            <a:r>
              <a:rPr kumimoji="1" lang="ja-JP" altLang="en-US" dirty="0"/>
              <a:t>シェーダーとはシェーディング（陰影処理）を行うプログラムのことです。光が当たったときにモデル自体にできる陰（シェード）を操作することができます。</a:t>
            </a:r>
          </a:p>
          <a:p>
            <a:r>
              <a:rPr kumimoji="1" lang="ja-JP" altLang="en-US" dirty="0"/>
              <a:t>このシェーダーの違いによってセルアニメのような質感や、写真のようなフォトリアルな</a:t>
            </a:r>
            <a:r>
              <a:rPr kumimoji="1" lang="en-US" altLang="ja-JP" dirty="0"/>
              <a:t>3DCG</a:t>
            </a:r>
            <a:r>
              <a:rPr kumimoji="1" lang="ja-JP" altLang="en-US" dirty="0"/>
              <a:t>も作成することができます。</a:t>
            </a:r>
          </a:p>
          <a:p>
            <a:r>
              <a:rPr kumimoji="1" lang="ja-JP" altLang="en-US" dirty="0"/>
              <a:t>ですが基本的に直接シェーダーを記述する必要はなく、</a:t>
            </a:r>
            <a:r>
              <a:rPr kumimoji="1" lang="en-US" altLang="ja-JP" dirty="0"/>
              <a:t>3DCG</a:t>
            </a:r>
            <a:r>
              <a:rPr kumimoji="1" lang="ja-JP" altLang="en-US" dirty="0"/>
              <a:t>ソフトにもとから備わっているシェーダーを使用することになります。</a:t>
            </a:r>
          </a:p>
          <a:p>
            <a:r>
              <a:rPr kumimoji="1" lang="ja-JP" altLang="en-US" dirty="0"/>
              <a:t>下の画像は</a:t>
            </a:r>
            <a:r>
              <a:rPr kumimoji="1" lang="en-US" altLang="ja-JP" dirty="0"/>
              <a:t>3</a:t>
            </a:r>
            <a:r>
              <a:rPr kumimoji="1" lang="ja-JP" altLang="en-US" dirty="0"/>
              <a:t>つとも同じ球体ですが、シェーダーを変えることで見え方が全然変わっているのがわかります。</a:t>
            </a:r>
          </a:p>
        </p:txBody>
      </p:sp>
      <p:sp>
        <p:nvSpPr>
          <p:cNvPr id="4" name="Slide Number Placeholder 3">
            <a:extLst>
              <a:ext uri="{FF2B5EF4-FFF2-40B4-BE49-F238E27FC236}">
                <a16:creationId xmlns:a16="http://schemas.microsoft.com/office/drawing/2014/main" id="{0B81D9C9-2A5D-45A5-9E8C-CD7BEC81E286}"/>
              </a:ext>
            </a:extLst>
          </p:cNvPr>
          <p:cNvSpPr>
            <a:spLocks noGrp="1"/>
          </p:cNvSpPr>
          <p:nvPr>
            <p:ph type="sldNum" sz="quarter" idx="12"/>
          </p:nvPr>
        </p:nvSpPr>
        <p:spPr/>
        <p:txBody>
          <a:bodyPr/>
          <a:lstStyle/>
          <a:p>
            <a:fld id="{91512E4F-4AC8-432B-8AD7-25FC6E577C8A}" type="slidenum">
              <a:rPr kumimoji="1" lang="ja-JP" altLang="en-US" smtClean="0"/>
              <a:t>12</a:t>
            </a:fld>
            <a:endParaRPr kumimoji="1" lang="ja-JP" altLang="en-US"/>
          </a:p>
        </p:txBody>
      </p:sp>
      <p:sp>
        <p:nvSpPr>
          <p:cNvPr id="5" name="Footer Placeholder 4">
            <a:extLst>
              <a:ext uri="{FF2B5EF4-FFF2-40B4-BE49-F238E27FC236}">
                <a16:creationId xmlns:a16="http://schemas.microsoft.com/office/drawing/2014/main" id="{8A6D24B9-B491-4A58-B4E7-C3112121927C}"/>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735942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D0ECEF6-6FFE-4A1A-8C29-769E93A9EB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1018" y="970344"/>
            <a:ext cx="9101963" cy="5124068"/>
          </a:xfrm>
        </p:spPr>
      </p:pic>
      <p:sp>
        <p:nvSpPr>
          <p:cNvPr id="4" name="Slide Number Placeholder 3">
            <a:extLst>
              <a:ext uri="{FF2B5EF4-FFF2-40B4-BE49-F238E27FC236}">
                <a16:creationId xmlns:a16="http://schemas.microsoft.com/office/drawing/2014/main" id="{4714002F-3785-48C7-91BC-C9B15D36B8A2}"/>
              </a:ext>
            </a:extLst>
          </p:cNvPr>
          <p:cNvSpPr>
            <a:spLocks noGrp="1"/>
          </p:cNvSpPr>
          <p:nvPr>
            <p:ph type="sldNum" sz="quarter" idx="12"/>
          </p:nvPr>
        </p:nvSpPr>
        <p:spPr/>
        <p:txBody>
          <a:bodyPr/>
          <a:lstStyle/>
          <a:p>
            <a:fld id="{91512E4F-4AC8-432B-8AD7-25FC6E577C8A}" type="slidenum">
              <a:rPr kumimoji="1" lang="ja-JP" altLang="en-US" smtClean="0"/>
              <a:t>13</a:t>
            </a:fld>
            <a:endParaRPr kumimoji="1" lang="ja-JP" altLang="en-US"/>
          </a:p>
        </p:txBody>
      </p:sp>
      <p:sp>
        <p:nvSpPr>
          <p:cNvPr id="2" name="Footer Placeholder 1">
            <a:extLst>
              <a:ext uri="{FF2B5EF4-FFF2-40B4-BE49-F238E27FC236}">
                <a16:creationId xmlns:a16="http://schemas.microsoft.com/office/drawing/2014/main" id="{B68F667B-137E-4665-B0AB-13895456C109}"/>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772321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DC46-D754-4C46-A519-091DDD7A1458}"/>
              </a:ext>
            </a:extLst>
          </p:cNvPr>
          <p:cNvSpPr>
            <a:spLocks noGrp="1"/>
          </p:cNvSpPr>
          <p:nvPr>
            <p:ph type="title"/>
          </p:nvPr>
        </p:nvSpPr>
        <p:spPr/>
        <p:txBody>
          <a:bodyPr/>
          <a:lstStyle/>
          <a:p>
            <a:r>
              <a:rPr kumimoji="1" lang="ja-JP" altLang="en-US" dirty="0"/>
              <a:t>マテリアル</a:t>
            </a:r>
          </a:p>
        </p:txBody>
      </p:sp>
      <p:sp>
        <p:nvSpPr>
          <p:cNvPr id="3" name="Content Placeholder 2">
            <a:extLst>
              <a:ext uri="{FF2B5EF4-FFF2-40B4-BE49-F238E27FC236}">
                <a16:creationId xmlns:a16="http://schemas.microsoft.com/office/drawing/2014/main" id="{C7305BA5-4BDA-4650-8849-BD21B07FBDBD}"/>
              </a:ext>
            </a:extLst>
          </p:cNvPr>
          <p:cNvSpPr>
            <a:spLocks noGrp="1"/>
          </p:cNvSpPr>
          <p:nvPr>
            <p:ph idx="1"/>
          </p:nvPr>
        </p:nvSpPr>
        <p:spPr/>
        <p:txBody>
          <a:bodyPr/>
          <a:lstStyle/>
          <a:p>
            <a:r>
              <a:rPr kumimoji="1" lang="ja-JP" altLang="en-US" dirty="0"/>
              <a:t>テクスチャとシェーダーを組み合わせて</a:t>
            </a:r>
            <a:r>
              <a:rPr kumimoji="1" lang="en-US" altLang="ja-JP" dirty="0"/>
              <a:t>3D</a:t>
            </a:r>
            <a:r>
              <a:rPr kumimoji="1" lang="ja-JP" altLang="en-US" dirty="0"/>
              <a:t>モデルの最終的な質感を決めます。その「</a:t>
            </a:r>
            <a:r>
              <a:rPr kumimoji="1" lang="en-US" altLang="ja-JP" dirty="0"/>
              <a:t>3D</a:t>
            </a:r>
            <a:r>
              <a:rPr kumimoji="1" lang="ja-JP" altLang="en-US" dirty="0"/>
              <a:t>モデルの最終的な質感を決めるもの」をマテリアルといいます。マテリアルを</a:t>
            </a:r>
            <a:r>
              <a:rPr kumimoji="1" lang="en-US" altLang="ja-JP" dirty="0"/>
              <a:t>3D</a:t>
            </a:r>
            <a:r>
              <a:rPr kumimoji="1" lang="ja-JP" altLang="en-US" dirty="0"/>
              <a:t>モデルに適用することで、</a:t>
            </a:r>
            <a:r>
              <a:rPr kumimoji="1" lang="en-US" altLang="ja-JP" dirty="0"/>
              <a:t>3D</a:t>
            </a:r>
            <a:r>
              <a:rPr kumimoji="1" lang="ja-JP" altLang="en-US" dirty="0"/>
              <a:t>モデルに質感を与えることができます。</a:t>
            </a:r>
          </a:p>
          <a:p>
            <a:r>
              <a:rPr kumimoji="1" lang="ja-JP" altLang="en-US" dirty="0"/>
              <a:t>下の画像はテクスチャは同じですがマテリアルは違います。</a:t>
            </a:r>
          </a:p>
          <a:p>
            <a:r>
              <a:rPr kumimoji="1" lang="ja-JP" altLang="en-US" dirty="0"/>
              <a:t>「テクスチャ」＋「シェーダー」 ＝「 マテリアル」と覚えておきましょう。</a:t>
            </a:r>
          </a:p>
        </p:txBody>
      </p:sp>
      <p:sp>
        <p:nvSpPr>
          <p:cNvPr id="4" name="Slide Number Placeholder 3">
            <a:extLst>
              <a:ext uri="{FF2B5EF4-FFF2-40B4-BE49-F238E27FC236}">
                <a16:creationId xmlns:a16="http://schemas.microsoft.com/office/drawing/2014/main" id="{E38DD749-5D7C-45D8-A2D7-7F2CB2A39809}"/>
              </a:ext>
            </a:extLst>
          </p:cNvPr>
          <p:cNvSpPr>
            <a:spLocks noGrp="1"/>
          </p:cNvSpPr>
          <p:nvPr>
            <p:ph type="sldNum" sz="quarter" idx="12"/>
          </p:nvPr>
        </p:nvSpPr>
        <p:spPr/>
        <p:txBody>
          <a:bodyPr/>
          <a:lstStyle/>
          <a:p>
            <a:fld id="{91512E4F-4AC8-432B-8AD7-25FC6E577C8A}" type="slidenum">
              <a:rPr kumimoji="1" lang="ja-JP" altLang="en-US" smtClean="0"/>
              <a:t>14</a:t>
            </a:fld>
            <a:endParaRPr kumimoji="1" lang="ja-JP" altLang="en-US"/>
          </a:p>
        </p:txBody>
      </p:sp>
      <p:sp>
        <p:nvSpPr>
          <p:cNvPr id="5" name="Footer Placeholder 4">
            <a:extLst>
              <a:ext uri="{FF2B5EF4-FFF2-40B4-BE49-F238E27FC236}">
                <a16:creationId xmlns:a16="http://schemas.microsoft.com/office/drawing/2014/main" id="{3425667B-7F97-44B5-B40A-92123F9245A4}"/>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606727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DBC4BCD-965E-4F21-B137-97719F1B7C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581" y="787782"/>
            <a:ext cx="9989400" cy="5549667"/>
          </a:xfrm>
        </p:spPr>
      </p:pic>
      <p:sp>
        <p:nvSpPr>
          <p:cNvPr id="4" name="Slide Number Placeholder 3">
            <a:extLst>
              <a:ext uri="{FF2B5EF4-FFF2-40B4-BE49-F238E27FC236}">
                <a16:creationId xmlns:a16="http://schemas.microsoft.com/office/drawing/2014/main" id="{8A99EDF0-DADA-4E3F-9215-C4A75043332B}"/>
              </a:ext>
            </a:extLst>
          </p:cNvPr>
          <p:cNvSpPr>
            <a:spLocks noGrp="1"/>
          </p:cNvSpPr>
          <p:nvPr>
            <p:ph type="sldNum" sz="quarter" idx="12"/>
          </p:nvPr>
        </p:nvSpPr>
        <p:spPr/>
        <p:txBody>
          <a:bodyPr/>
          <a:lstStyle/>
          <a:p>
            <a:fld id="{91512E4F-4AC8-432B-8AD7-25FC6E577C8A}" type="slidenum">
              <a:rPr kumimoji="1" lang="ja-JP" altLang="en-US" smtClean="0"/>
              <a:t>15</a:t>
            </a:fld>
            <a:endParaRPr kumimoji="1" lang="ja-JP" altLang="en-US"/>
          </a:p>
        </p:txBody>
      </p:sp>
      <p:sp>
        <p:nvSpPr>
          <p:cNvPr id="2" name="Footer Placeholder 1">
            <a:extLst>
              <a:ext uri="{FF2B5EF4-FFF2-40B4-BE49-F238E27FC236}">
                <a16:creationId xmlns:a16="http://schemas.microsoft.com/office/drawing/2014/main" id="{6A4C4889-3DD1-426E-8274-3ED2D24E05B1}"/>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928381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3BCEE-E54D-4ADE-A8D7-6795454B3E81}"/>
              </a:ext>
            </a:extLst>
          </p:cNvPr>
          <p:cNvSpPr>
            <a:spLocks noGrp="1"/>
          </p:cNvSpPr>
          <p:nvPr>
            <p:ph type="title"/>
          </p:nvPr>
        </p:nvSpPr>
        <p:spPr/>
        <p:txBody>
          <a:bodyPr/>
          <a:lstStyle/>
          <a:p>
            <a:r>
              <a:rPr kumimoji="1" lang="ja-JP" altLang="en-US" dirty="0"/>
              <a:t>ライティング</a:t>
            </a:r>
          </a:p>
        </p:txBody>
      </p:sp>
      <p:sp>
        <p:nvSpPr>
          <p:cNvPr id="3" name="Content Placeholder 2">
            <a:extLst>
              <a:ext uri="{FF2B5EF4-FFF2-40B4-BE49-F238E27FC236}">
                <a16:creationId xmlns:a16="http://schemas.microsoft.com/office/drawing/2014/main" id="{3F33B825-BA11-4DAE-B5A9-AFE3012F82D2}"/>
              </a:ext>
            </a:extLst>
          </p:cNvPr>
          <p:cNvSpPr>
            <a:spLocks noGrp="1"/>
          </p:cNvSpPr>
          <p:nvPr>
            <p:ph idx="1"/>
          </p:nvPr>
        </p:nvSpPr>
        <p:spPr/>
        <p:txBody>
          <a:bodyPr/>
          <a:lstStyle/>
          <a:p>
            <a:r>
              <a:rPr kumimoji="1" lang="ja-JP" altLang="en-US" dirty="0"/>
              <a:t>ライティングは</a:t>
            </a:r>
            <a:r>
              <a:rPr kumimoji="1" lang="en-US" altLang="ja-JP" dirty="0"/>
              <a:t>3D</a:t>
            </a:r>
            <a:r>
              <a:rPr kumimoji="1" lang="ja-JP" altLang="en-US" dirty="0"/>
              <a:t>のシーンに光（ライト）を当てていく作業のことです。ただ光を当てるのではなくシーン全体の雰囲気を表現し、最終的なクオリティに関わってくる重要な工程です。演出や表現によりライティング方法も変わってきます。</a:t>
            </a:r>
          </a:p>
          <a:p>
            <a:r>
              <a:rPr kumimoji="1" lang="ja-JP" altLang="en-US" dirty="0"/>
              <a:t>下の画像はライティングのみ変えています。同じモデル、質感でもライティングによって大きく雰囲気が変化しているのがわかります。</a:t>
            </a:r>
          </a:p>
        </p:txBody>
      </p:sp>
      <p:sp>
        <p:nvSpPr>
          <p:cNvPr id="4" name="Slide Number Placeholder 3">
            <a:extLst>
              <a:ext uri="{FF2B5EF4-FFF2-40B4-BE49-F238E27FC236}">
                <a16:creationId xmlns:a16="http://schemas.microsoft.com/office/drawing/2014/main" id="{6B2F94B5-0E31-4498-9B3A-EB5F9C66A363}"/>
              </a:ext>
            </a:extLst>
          </p:cNvPr>
          <p:cNvSpPr>
            <a:spLocks noGrp="1"/>
          </p:cNvSpPr>
          <p:nvPr>
            <p:ph type="sldNum" sz="quarter" idx="12"/>
          </p:nvPr>
        </p:nvSpPr>
        <p:spPr/>
        <p:txBody>
          <a:bodyPr/>
          <a:lstStyle/>
          <a:p>
            <a:fld id="{91512E4F-4AC8-432B-8AD7-25FC6E577C8A}" type="slidenum">
              <a:rPr kumimoji="1" lang="ja-JP" altLang="en-US" smtClean="0"/>
              <a:t>16</a:t>
            </a:fld>
            <a:endParaRPr kumimoji="1" lang="ja-JP" altLang="en-US"/>
          </a:p>
        </p:txBody>
      </p:sp>
      <p:sp>
        <p:nvSpPr>
          <p:cNvPr id="5" name="Footer Placeholder 4">
            <a:extLst>
              <a:ext uri="{FF2B5EF4-FFF2-40B4-BE49-F238E27FC236}">
                <a16:creationId xmlns:a16="http://schemas.microsoft.com/office/drawing/2014/main" id="{E726490C-C069-47C5-95AB-9070CE24BEFD}"/>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2036794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69C7BEC-7FEB-4579-98C6-6E832DC9AC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581" y="870052"/>
            <a:ext cx="9762375" cy="5423542"/>
          </a:xfrm>
        </p:spPr>
      </p:pic>
      <p:sp>
        <p:nvSpPr>
          <p:cNvPr id="4" name="Slide Number Placeholder 3">
            <a:extLst>
              <a:ext uri="{FF2B5EF4-FFF2-40B4-BE49-F238E27FC236}">
                <a16:creationId xmlns:a16="http://schemas.microsoft.com/office/drawing/2014/main" id="{AEAEDF7E-2D78-436B-8A17-7375FA9F333E}"/>
              </a:ext>
            </a:extLst>
          </p:cNvPr>
          <p:cNvSpPr>
            <a:spLocks noGrp="1"/>
          </p:cNvSpPr>
          <p:nvPr>
            <p:ph type="sldNum" sz="quarter" idx="12"/>
          </p:nvPr>
        </p:nvSpPr>
        <p:spPr/>
        <p:txBody>
          <a:bodyPr/>
          <a:lstStyle/>
          <a:p>
            <a:fld id="{91512E4F-4AC8-432B-8AD7-25FC6E577C8A}" type="slidenum">
              <a:rPr kumimoji="1" lang="ja-JP" altLang="en-US" smtClean="0"/>
              <a:t>17</a:t>
            </a:fld>
            <a:endParaRPr kumimoji="1" lang="ja-JP" altLang="en-US"/>
          </a:p>
        </p:txBody>
      </p:sp>
      <p:sp>
        <p:nvSpPr>
          <p:cNvPr id="2" name="Footer Placeholder 1">
            <a:extLst>
              <a:ext uri="{FF2B5EF4-FFF2-40B4-BE49-F238E27FC236}">
                <a16:creationId xmlns:a16="http://schemas.microsoft.com/office/drawing/2014/main" id="{8D6B353B-1248-4962-8DA7-7F5B8A8D7C52}"/>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222632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8E256-C24D-4154-BB9B-6AA82700F089}"/>
              </a:ext>
            </a:extLst>
          </p:cNvPr>
          <p:cNvSpPr>
            <a:spLocks noGrp="1"/>
          </p:cNvSpPr>
          <p:nvPr>
            <p:ph type="title"/>
          </p:nvPr>
        </p:nvSpPr>
        <p:spPr/>
        <p:txBody>
          <a:bodyPr/>
          <a:lstStyle/>
          <a:p>
            <a:r>
              <a:rPr kumimoji="1" lang="ja-JP" altLang="en-US" dirty="0"/>
              <a:t>レンダリング</a:t>
            </a:r>
          </a:p>
        </p:txBody>
      </p:sp>
      <p:sp>
        <p:nvSpPr>
          <p:cNvPr id="3" name="Content Placeholder 2">
            <a:extLst>
              <a:ext uri="{FF2B5EF4-FFF2-40B4-BE49-F238E27FC236}">
                <a16:creationId xmlns:a16="http://schemas.microsoft.com/office/drawing/2014/main" id="{0E30F524-8A09-4A8B-9081-D810D7FCB7DF}"/>
              </a:ext>
            </a:extLst>
          </p:cNvPr>
          <p:cNvSpPr>
            <a:spLocks noGrp="1"/>
          </p:cNvSpPr>
          <p:nvPr>
            <p:ph idx="1"/>
          </p:nvPr>
        </p:nvSpPr>
        <p:spPr/>
        <p:txBody>
          <a:bodyPr/>
          <a:lstStyle/>
          <a:p>
            <a:r>
              <a:rPr kumimoji="1" lang="ja-JP" altLang="en-US" dirty="0"/>
              <a:t>レンダリングは「コンピューターの計算によって画面を描画すること」です。レンダリングでコンピューターが</a:t>
            </a:r>
            <a:r>
              <a:rPr kumimoji="1" lang="en-US" altLang="ja-JP" dirty="0"/>
              <a:t>3D</a:t>
            </a:r>
            <a:r>
              <a:rPr kumimoji="1" lang="ja-JP" altLang="en-US" dirty="0"/>
              <a:t>モデル、テクスチャ、マテリアル、ライティングなど様々な要素を計算して画面を描画します。</a:t>
            </a:r>
          </a:p>
          <a:p>
            <a:r>
              <a:rPr kumimoji="1" lang="ja-JP" altLang="en-US" dirty="0"/>
              <a:t>レンダリングするソフトウェア部品を「レンダリングエンジン」、または「レンダラ」と呼びます。</a:t>
            </a:r>
          </a:p>
          <a:p>
            <a:r>
              <a:rPr kumimoji="1" lang="ja-JP" altLang="en-US" dirty="0"/>
              <a:t>レンダラによってレンダリングの計算手法が異なり、それによって必要となるマテリアルの要素やライティングなどが変わってきます。</a:t>
            </a:r>
          </a:p>
          <a:p>
            <a:r>
              <a:rPr kumimoji="1" lang="ja-JP" altLang="en-US" dirty="0"/>
              <a:t>ゲームなどに使われるレンダラと、映像などに使われるレンダラは別のものが使用されていて、現在でも新たなレンダリング手法が考案されています。</a:t>
            </a:r>
          </a:p>
        </p:txBody>
      </p:sp>
      <p:sp>
        <p:nvSpPr>
          <p:cNvPr id="4" name="Slide Number Placeholder 3">
            <a:extLst>
              <a:ext uri="{FF2B5EF4-FFF2-40B4-BE49-F238E27FC236}">
                <a16:creationId xmlns:a16="http://schemas.microsoft.com/office/drawing/2014/main" id="{2037158D-4C47-47FE-95DF-EDE5E4FB310E}"/>
              </a:ext>
            </a:extLst>
          </p:cNvPr>
          <p:cNvSpPr>
            <a:spLocks noGrp="1"/>
          </p:cNvSpPr>
          <p:nvPr>
            <p:ph type="sldNum" sz="quarter" idx="12"/>
          </p:nvPr>
        </p:nvSpPr>
        <p:spPr/>
        <p:txBody>
          <a:bodyPr/>
          <a:lstStyle/>
          <a:p>
            <a:fld id="{91512E4F-4AC8-432B-8AD7-25FC6E577C8A}" type="slidenum">
              <a:rPr kumimoji="1" lang="ja-JP" altLang="en-US" smtClean="0"/>
              <a:t>18</a:t>
            </a:fld>
            <a:endParaRPr kumimoji="1" lang="ja-JP" altLang="en-US"/>
          </a:p>
        </p:txBody>
      </p:sp>
      <p:sp>
        <p:nvSpPr>
          <p:cNvPr id="5" name="Footer Placeholder 4">
            <a:extLst>
              <a:ext uri="{FF2B5EF4-FFF2-40B4-BE49-F238E27FC236}">
                <a16:creationId xmlns:a16="http://schemas.microsoft.com/office/drawing/2014/main" id="{51515F2C-2DD4-42C0-B8EC-8D92B256F9D0}"/>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85664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3258794-058A-47C9-BBEA-2EAD6913FAF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186" y="1469346"/>
            <a:ext cx="9982428" cy="4399662"/>
          </a:xfrm>
        </p:spPr>
      </p:pic>
      <p:sp>
        <p:nvSpPr>
          <p:cNvPr id="4" name="Slide Number Placeholder 3">
            <a:extLst>
              <a:ext uri="{FF2B5EF4-FFF2-40B4-BE49-F238E27FC236}">
                <a16:creationId xmlns:a16="http://schemas.microsoft.com/office/drawing/2014/main" id="{20603B76-8BFB-4ACD-A5F4-99A4C412FB02}"/>
              </a:ext>
            </a:extLst>
          </p:cNvPr>
          <p:cNvSpPr>
            <a:spLocks noGrp="1"/>
          </p:cNvSpPr>
          <p:nvPr>
            <p:ph type="sldNum" sz="quarter" idx="12"/>
          </p:nvPr>
        </p:nvSpPr>
        <p:spPr/>
        <p:txBody>
          <a:bodyPr/>
          <a:lstStyle/>
          <a:p>
            <a:fld id="{91512E4F-4AC8-432B-8AD7-25FC6E577C8A}" type="slidenum">
              <a:rPr kumimoji="1" lang="ja-JP" altLang="en-US" smtClean="0"/>
              <a:t>19</a:t>
            </a:fld>
            <a:endParaRPr kumimoji="1" lang="ja-JP" altLang="en-US"/>
          </a:p>
        </p:txBody>
      </p:sp>
      <p:sp>
        <p:nvSpPr>
          <p:cNvPr id="2" name="Footer Placeholder 1">
            <a:extLst>
              <a:ext uri="{FF2B5EF4-FFF2-40B4-BE49-F238E27FC236}">
                <a16:creationId xmlns:a16="http://schemas.microsoft.com/office/drawing/2014/main" id="{51A0FFE2-1549-4A43-B0AE-EA3ED71F30E8}"/>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991213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CB532-4036-4F01-B748-390ECEC2D29C}"/>
              </a:ext>
            </a:extLst>
          </p:cNvPr>
          <p:cNvSpPr>
            <a:spLocks noGrp="1"/>
          </p:cNvSpPr>
          <p:nvPr>
            <p:ph type="title"/>
          </p:nvPr>
        </p:nvSpPr>
        <p:spPr/>
        <p:txBody>
          <a:bodyPr/>
          <a:lstStyle/>
          <a:p>
            <a:r>
              <a:rPr kumimoji="1" lang="en-US" altLang="ja-JP" dirty="0"/>
              <a:t>3DCG</a:t>
            </a:r>
            <a:r>
              <a:rPr kumimoji="1" lang="ja-JP" altLang="en-US" dirty="0"/>
              <a:t>とは何か？</a:t>
            </a:r>
          </a:p>
        </p:txBody>
      </p:sp>
      <p:sp>
        <p:nvSpPr>
          <p:cNvPr id="3" name="Content Placeholder 2">
            <a:extLst>
              <a:ext uri="{FF2B5EF4-FFF2-40B4-BE49-F238E27FC236}">
                <a16:creationId xmlns:a16="http://schemas.microsoft.com/office/drawing/2014/main" id="{286707C7-EB6A-4F1D-AA95-DCFA8F8DE712}"/>
              </a:ext>
            </a:extLst>
          </p:cNvPr>
          <p:cNvSpPr>
            <a:spLocks noGrp="1"/>
          </p:cNvSpPr>
          <p:nvPr>
            <p:ph idx="1"/>
          </p:nvPr>
        </p:nvSpPr>
        <p:spPr/>
        <p:txBody>
          <a:bodyPr/>
          <a:lstStyle/>
          <a:p>
            <a:r>
              <a:rPr kumimoji="1" lang="ja-JP" altLang="en-US" dirty="0"/>
              <a:t>コンピューター上で色を作ること</a:t>
            </a:r>
            <a:endParaRPr kumimoji="1" lang="en-US" altLang="ja-JP" dirty="0"/>
          </a:p>
          <a:p>
            <a:r>
              <a:rPr lang="ja-JP" altLang="en-US" b="0" i="0" dirty="0">
                <a:solidFill>
                  <a:srgbClr val="444444"/>
                </a:solidFill>
                <a:effectLst/>
                <a:latin typeface="Noto Sans JP"/>
              </a:rPr>
              <a:t>つまりコンピューター上で作成された図形や画像のこと。また技術そのものを指すこともあ</a:t>
            </a:r>
            <a:r>
              <a:rPr lang="ja-JP" altLang="en-US" dirty="0">
                <a:solidFill>
                  <a:srgbClr val="444444"/>
                </a:solidFill>
                <a:latin typeface="Noto Sans JP"/>
              </a:rPr>
              <a:t>る</a:t>
            </a:r>
            <a:r>
              <a:rPr lang="ja-JP" altLang="en-US" b="0" i="0" dirty="0">
                <a:solidFill>
                  <a:srgbClr val="444444"/>
                </a:solidFill>
                <a:effectLst/>
                <a:latin typeface="Noto Sans JP"/>
              </a:rPr>
              <a:t>。主に「</a:t>
            </a:r>
            <a:r>
              <a:rPr lang="en-US" altLang="ja-JP" b="0" i="0" dirty="0">
                <a:solidFill>
                  <a:srgbClr val="444444"/>
                </a:solidFill>
                <a:effectLst/>
                <a:latin typeface="Noto Sans JP"/>
              </a:rPr>
              <a:t>2DCG</a:t>
            </a:r>
            <a:r>
              <a:rPr lang="ja-JP" altLang="en-US" b="0" i="0" dirty="0">
                <a:solidFill>
                  <a:srgbClr val="444444"/>
                </a:solidFill>
                <a:effectLst/>
                <a:latin typeface="Noto Sans JP"/>
              </a:rPr>
              <a:t>」と「</a:t>
            </a:r>
            <a:r>
              <a:rPr lang="en-US" altLang="ja-JP" b="0" i="0" dirty="0">
                <a:solidFill>
                  <a:srgbClr val="444444"/>
                </a:solidFill>
                <a:effectLst/>
                <a:latin typeface="Noto Sans JP"/>
              </a:rPr>
              <a:t>3DCG</a:t>
            </a:r>
            <a:r>
              <a:rPr lang="ja-JP" altLang="en-US" b="0" i="0" dirty="0">
                <a:solidFill>
                  <a:srgbClr val="444444"/>
                </a:solidFill>
                <a:effectLst/>
                <a:latin typeface="Noto Sans JP"/>
              </a:rPr>
              <a:t>」に大別されます。</a:t>
            </a:r>
            <a:endParaRPr kumimoji="1" lang="ja-JP" altLang="en-US" dirty="0"/>
          </a:p>
        </p:txBody>
      </p:sp>
      <p:sp>
        <p:nvSpPr>
          <p:cNvPr id="5" name="Slide Number Placeholder 4">
            <a:extLst>
              <a:ext uri="{FF2B5EF4-FFF2-40B4-BE49-F238E27FC236}">
                <a16:creationId xmlns:a16="http://schemas.microsoft.com/office/drawing/2014/main" id="{8A5C8781-D54A-4725-8021-D247A90AA6C2}"/>
              </a:ext>
            </a:extLst>
          </p:cNvPr>
          <p:cNvSpPr>
            <a:spLocks noGrp="1"/>
          </p:cNvSpPr>
          <p:nvPr>
            <p:ph type="sldNum" sz="quarter" idx="12"/>
          </p:nvPr>
        </p:nvSpPr>
        <p:spPr/>
        <p:txBody>
          <a:bodyPr/>
          <a:lstStyle/>
          <a:p>
            <a:fld id="{91512E4F-4AC8-432B-8AD7-25FC6E577C8A}" type="slidenum">
              <a:rPr kumimoji="1" lang="ja-JP" altLang="en-US" smtClean="0"/>
              <a:t>2</a:t>
            </a:fld>
            <a:endParaRPr kumimoji="1" lang="ja-JP" altLang="en-US"/>
          </a:p>
        </p:txBody>
      </p:sp>
      <p:sp>
        <p:nvSpPr>
          <p:cNvPr id="4" name="Footer Placeholder 3">
            <a:extLst>
              <a:ext uri="{FF2B5EF4-FFF2-40B4-BE49-F238E27FC236}">
                <a16:creationId xmlns:a16="http://schemas.microsoft.com/office/drawing/2014/main" id="{762D0A1B-48DA-46E0-BDBA-546421775996}"/>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256311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EEDD-F128-4244-8F34-DAC113A87F04}"/>
              </a:ext>
            </a:extLst>
          </p:cNvPr>
          <p:cNvSpPr>
            <a:spLocks noGrp="1"/>
          </p:cNvSpPr>
          <p:nvPr>
            <p:ph type="title"/>
          </p:nvPr>
        </p:nvSpPr>
        <p:spPr/>
        <p:txBody>
          <a:bodyPr>
            <a:normAutofit fontScale="90000"/>
          </a:bodyPr>
          <a:lstStyle/>
          <a:p>
            <a:r>
              <a:rPr kumimoji="1" lang="ja-JP" altLang="en-US" dirty="0"/>
              <a:t>リアルタイムレンダリングとプリレンダリングの違い</a:t>
            </a:r>
          </a:p>
        </p:txBody>
      </p:sp>
      <p:sp>
        <p:nvSpPr>
          <p:cNvPr id="3" name="Content Placeholder 2">
            <a:extLst>
              <a:ext uri="{FF2B5EF4-FFF2-40B4-BE49-F238E27FC236}">
                <a16:creationId xmlns:a16="http://schemas.microsoft.com/office/drawing/2014/main" id="{3ECC5720-571F-4DDA-A0A0-80DDB053F5A1}"/>
              </a:ext>
            </a:extLst>
          </p:cNvPr>
          <p:cNvSpPr>
            <a:spLocks noGrp="1"/>
          </p:cNvSpPr>
          <p:nvPr>
            <p:ph idx="1"/>
          </p:nvPr>
        </p:nvSpPr>
        <p:spPr/>
        <p:txBody>
          <a:bodyPr/>
          <a:lstStyle/>
          <a:p>
            <a:r>
              <a:rPr kumimoji="1" lang="ja-JP" altLang="en-US" dirty="0"/>
              <a:t>リアルタイムレンダリングはその名の通り即時（</a:t>
            </a:r>
            <a:r>
              <a:rPr kumimoji="1" lang="en-US" altLang="ja-JP" dirty="0"/>
              <a:t>real time</a:t>
            </a:r>
            <a:r>
              <a:rPr kumimoji="1" lang="ja-JP" altLang="en-US" dirty="0"/>
              <a:t>）に描画することで、プリレンダリングは事前（</a:t>
            </a:r>
            <a:r>
              <a:rPr kumimoji="1" lang="en-US" altLang="ja-JP" dirty="0"/>
              <a:t>pre</a:t>
            </a:r>
            <a:r>
              <a:rPr kumimoji="1" lang="ja-JP" altLang="en-US" dirty="0"/>
              <a:t>）に描画することです。</a:t>
            </a:r>
          </a:p>
          <a:p>
            <a:r>
              <a:rPr kumimoji="1" lang="ja-JP" altLang="en-US" dirty="0"/>
              <a:t>リアルタイムレンダリングは主にゲームや</a:t>
            </a:r>
            <a:r>
              <a:rPr kumimoji="1" lang="en-US" altLang="ja-JP" dirty="0"/>
              <a:t>VR</a:t>
            </a:r>
            <a:r>
              <a:rPr kumimoji="1" lang="ja-JP" altLang="en-US" dirty="0"/>
              <a:t>など、即時性が求められるもので使われています。プリレンダリングは映像や広告など、即時性が必要ないものに使われています。</a:t>
            </a:r>
          </a:p>
          <a:p>
            <a:r>
              <a:rPr kumimoji="1" lang="ja-JP" altLang="en-US" dirty="0"/>
              <a:t>基本的にプリレンダリングは時間をかけてレンダリングするので、リアルタイムレンダリングより高品質です。</a:t>
            </a:r>
          </a:p>
          <a:p>
            <a:r>
              <a:rPr kumimoji="1" lang="ja-JP" altLang="en-US" dirty="0"/>
              <a:t>近年は技術の向上でリアルタイムレンダリングでも高品質のレンダリングができるようになっています。</a:t>
            </a:r>
          </a:p>
        </p:txBody>
      </p:sp>
      <p:sp>
        <p:nvSpPr>
          <p:cNvPr id="4" name="Slide Number Placeholder 3">
            <a:extLst>
              <a:ext uri="{FF2B5EF4-FFF2-40B4-BE49-F238E27FC236}">
                <a16:creationId xmlns:a16="http://schemas.microsoft.com/office/drawing/2014/main" id="{8BA1DCE0-58DB-4109-930E-A313532EC719}"/>
              </a:ext>
            </a:extLst>
          </p:cNvPr>
          <p:cNvSpPr>
            <a:spLocks noGrp="1"/>
          </p:cNvSpPr>
          <p:nvPr>
            <p:ph type="sldNum" sz="quarter" idx="12"/>
          </p:nvPr>
        </p:nvSpPr>
        <p:spPr/>
        <p:txBody>
          <a:bodyPr/>
          <a:lstStyle/>
          <a:p>
            <a:fld id="{91512E4F-4AC8-432B-8AD7-25FC6E577C8A}" type="slidenum">
              <a:rPr kumimoji="1" lang="ja-JP" altLang="en-US" smtClean="0"/>
              <a:t>20</a:t>
            </a:fld>
            <a:endParaRPr kumimoji="1" lang="ja-JP" altLang="en-US"/>
          </a:p>
        </p:txBody>
      </p:sp>
      <p:sp>
        <p:nvSpPr>
          <p:cNvPr id="5" name="Footer Placeholder 4">
            <a:extLst>
              <a:ext uri="{FF2B5EF4-FFF2-40B4-BE49-F238E27FC236}">
                <a16:creationId xmlns:a16="http://schemas.microsoft.com/office/drawing/2014/main" id="{B8657E10-BA5E-4E80-9FD9-DCE9A0033715}"/>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2910132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D6934E6-77E1-4AEB-9F10-3B1D052786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7850" y="1612880"/>
            <a:ext cx="9656763" cy="4256128"/>
          </a:xfrm>
        </p:spPr>
      </p:pic>
      <p:sp>
        <p:nvSpPr>
          <p:cNvPr id="4" name="Slide Number Placeholder 3">
            <a:extLst>
              <a:ext uri="{FF2B5EF4-FFF2-40B4-BE49-F238E27FC236}">
                <a16:creationId xmlns:a16="http://schemas.microsoft.com/office/drawing/2014/main" id="{2A7316F9-54A9-4918-A063-E551712F4B37}"/>
              </a:ext>
            </a:extLst>
          </p:cNvPr>
          <p:cNvSpPr>
            <a:spLocks noGrp="1"/>
          </p:cNvSpPr>
          <p:nvPr>
            <p:ph type="sldNum" sz="quarter" idx="12"/>
          </p:nvPr>
        </p:nvSpPr>
        <p:spPr/>
        <p:txBody>
          <a:bodyPr/>
          <a:lstStyle/>
          <a:p>
            <a:fld id="{91512E4F-4AC8-432B-8AD7-25FC6E577C8A}" type="slidenum">
              <a:rPr kumimoji="1" lang="ja-JP" altLang="en-US" smtClean="0"/>
              <a:t>21</a:t>
            </a:fld>
            <a:endParaRPr kumimoji="1" lang="ja-JP" altLang="en-US"/>
          </a:p>
        </p:txBody>
      </p:sp>
      <p:sp>
        <p:nvSpPr>
          <p:cNvPr id="2" name="Footer Placeholder 1">
            <a:extLst>
              <a:ext uri="{FF2B5EF4-FFF2-40B4-BE49-F238E27FC236}">
                <a16:creationId xmlns:a16="http://schemas.microsoft.com/office/drawing/2014/main" id="{97D93D8F-D54C-401F-A092-B0A3C6314520}"/>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485821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5EF0-45E7-4F48-90F5-CF98F79152AA}"/>
              </a:ext>
            </a:extLst>
          </p:cNvPr>
          <p:cNvSpPr>
            <a:spLocks noGrp="1"/>
          </p:cNvSpPr>
          <p:nvPr>
            <p:ph type="title"/>
          </p:nvPr>
        </p:nvSpPr>
        <p:spPr/>
        <p:txBody>
          <a:bodyPr/>
          <a:lstStyle/>
          <a:p>
            <a:r>
              <a:rPr kumimoji="1" lang="ja-JP" altLang="en-US" dirty="0"/>
              <a:t>コンポジット</a:t>
            </a:r>
          </a:p>
        </p:txBody>
      </p:sp>
      <p:sp>
        <p:nvSpPr>
          <p:cNvPr id="3" name="Content Placeholder 2">
            <a:extLst>
              <a:ext uri="{FF2B5EF4-FFF2-40B4-BE49-F238E27FC236}">
                <a16:creationId xmlns:a16="http://schemas.microsoft.com/office/drawing/2014/main" id="{51444C33-8F22-43E2-BABC-9FFDA48F82CE}"/>
              </a:ext>
            </a:extLst>
          </p:cNvPr>
          <p:cNvSpPr>
            <a:spLocks noGrp="1"/>
          </p:cNvSpPr>
          <p:nvPr>
            <p:ph idx="1"/>
          </p:nvPr>
        </p:nvSpPr>
        <p:spPr/>
        <p:txBody>
          <a:bodyPr/>
          <a:lstStyle/>
          <a:p>
            <a:r>
              <a:rPr kumimoji="1" lang="ja-JP" altLang="en-US" dirty="0"/>
              <a:t>コンポジットとは合成のことです。レンダリングで完成の場合もありますが、プリレンダリングでは</a:t>
            </a:r>
            <a:r>
              <a:rPr kumimoji="1" lang="en-US" altLang="ja-JP" dirty="0"/>
              <a:t>3D</a:t>
            </a:r>
            <a:r>
              <a:rPr kumimoji="1" lang="ja-JP" altLang="en-US" dirty="0"/>
              <a:t>ソフトでレンダリングした後に、コンポジットの工程があることがほとんどです。</a:t>
            </a:r>
          </a:p>
          <a:p>
            <a:r>
              <a:rPr kumimoji="1" lang="ja-JP" altLang="en-US" dirty="0"/>
              <a:t>実写の映像と合成したり、</a:t>
            </a:r>
            <a:r>
              <a:rPr kumimoji="1" lang="en-US" altLang="ja-JP" dirty="0"/>
              <a:t>3D</a:t>
            </a:r>
            <a:r>
              <a:rPr kumimoji="1" lang="ja-JP" altLang="en-US" dirty="0"/>
              <a:t>ソフトで反射や、影など要素ごとにレンダリングした後でその素材を組み合わせたりして、最終的な画像や映像を作成します。</a:t>
            </a:r>
          </a:p>
          <a:p>
            <a:r>
              <a:rPr kumimoji="1" lang="ja-JP" altLang="en-US" dirty="0"/>
              <a:t>ハリウッド映画ではよくメイキング映像として、コンポジットの過程の動画を公開しています。これらの動画を見ると、コンポジットとはどういうものかわかりやすいと思います。</a:t>
            </a:r>
            <a:endParaRPr kumimoji="1" lang="en-US" altLang="ja-JP" dirty="0"/>
          </a:p>
          <a:p>
            <a:r>
              <a:rPr kumimoji="1" lang="en-US" altLang="ja-JP" dirty="0">
                <a:hlinkClick r:id="rId2"/>
              </a:rPr>
              <a:t>https://www.youtube.com/watch?v=PZjZg-Q5Cx8</a:t>
            </a:r>
            <a:endParaRPr kumimoji="1" lang="en-US" altLang="ja-JP" dirty="0"/>
          </a:p>
        </p:txBody>
      </p:sp>
      <p:sp>
        <p:nvSpPr>
          <p:cNvPr id="4" name="Slide Number Placeholder 3">
            <a:extLst>
              <a:ext uri="{FF2B5EF4-FFF2-40B4-BE49-F238E27FC236}">
                <a16:creationId xmlns:a16="http://schemas.microsoft.com/office/drawing/2014/main" id="{450A33A9-9659-42CD-8AB9-B3025C300F87}"/>
              </a:ext>
            </a:extLst>
          </p:cNvPr>
          <p:cNvSpPr>
            <a:spLocks noGrp="1"/>
          </p:cNvSpPr>
          <p:nvPr>
            <p:ph type="sldNum" sz="quarter" idx="12"/>
          </p:nvPr>
        </p:nvSpPr>
        <p:spPr/>
        <p:txBody>
          <a:bodyPr/>
          <a:lstStyle/>
          <a:p>
            <a:fld id="{91512E4F-4AC8-432B-8AD7-25FC6E577C8A}" type="slidenum">
              <a:rPr kumimoji="1" lang="ja-JP" altLang="en-US" smtClean="0"/>
              <a:t>22</a:t>
            </a:fld>
            <a:endParaRPr kumimoji="1" lang="ja-JP" altLang="en-US"/>
          </a:p>
        </p:txBody>
      </p:sp>
      <p:sp>
        <p:nvSpPr>
          <p:cNvPr id="5" name="Footer Placeholder 4">
            <a:extLst>
              <a:ext uri="{FF2B5EF4-FFF2-40B4-BE49-F238E27FC236}">
                <a16:creationId xmlns:a16="http://schemas.microsoft.com/office/drawing/2014/main" id="{9441C0ED-120C-4422-93F6-68AA3AAFCE11}"/>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2896959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9985-1823-44EC-96DC-13B18A3B6313}"/>
              </a:ext>
            </a:extLst>
          </p:cNvPr>
          <p:cNvSpPr>
            <a:spLocks noGrp="1"/>
          </p:cNvSpPr>
          <p:nvPr>
            <p:ph type="title"/>
          </p:nvPr>
        </p:nvSpPr>
        <p:spPr/>
        <p:txBody>
          <a:bodyPr/>
          <a:lstStyle/>
          <a:p>
            <a:r>
              <a:rPr kumimoji="1" lang="ja-JP" altLang="en-US" dirty="0"/>
              <a:t>アニメーション</a:t>
            </a:r>
          </a:p>
        </p:txBody>
      </p:sp>
      <p:sp>
        <p:nvSpPr>
          <p:cNvPr id="3" name="Content Placeholder 2">
            <a:extLst>
              <a:ext uri="{FF2B5EF4-FFF2-40B4-BE49-F238E27FC236}">
                <a16:creationId xmlns:a16="http://schemas.microsoft.com/office/drawing/2014/main" id="{B6AD7FEE-88BC-4047-9CF2-E223B6CD982B}"/>
              </a:ext>
            </a:extLst>
          </p:cNvPr>
          <p:cNvSpPr>
            <a:spLocks noGrp="1"/>
          </p:cNvSpPr>
          <p:nvPr>
            <p:ph idx="1"/>
          </p:nvPr>
        </p:nvSpPr>
        <p:spPr/>
        <p:txBody>
          <a:bodyPr/>
          <a:lstStyle/>
          <a:p>
            <a:r>
              <a:rPr kumimoji="1" lang="en-US" altLang="ja-JP" dirty="0"/>
              <a:t>2D</a:t>
            </a:r>
            <a:r>
              <a:rPr kumimoji="1" lang="ja-JP" altLang="en-US" dirty="0"/>
              <a:t>と</a:t>
            </a:r>
            <a:r>
              <a:rPr kumimoji="1" lang="en-US" altLang="ja-JP" dirty="0"/>
              <a:t>3D</a:t>
            </a:r>
            <a:r>
              <a:rPr kumimoji="1" lang="ja-JP" altLang="en-US" dirty="0"/>
              <a:t>問わず物体を動かすことをアニメーションといいます。</a:t>
            </a:r>
            <a:r>
              <a:rPr kumimoji="1" lang="en-US" altLang="ja-JP" dirty="0"/>
              <a:t>3DCG</a:t>
            </a:r>
            <a:r>
              <a:rPr kumimoji="1" lang="ja-JP" altLang="en-US" dirty="0"/>
              <a:t>でアニメーションがどのように制作されているのかを学習していきましょう。</a:t>
            </a:r>
          </a:p>
        </p:txBody>
      </p:sp>
      <p:sp>
        <p:nvSpPr>
          <p:cNvPr id="4" name="Slide Number Placeholder 3">
            <a:extLst>
              <a:ext uri="{FF2B5EF4-FFF2-40B4-BE49-F238E27FC236}">
                <a16:creationId xmlns:a16="http://schemas.microsoft.com/office/drawing/2014/main" id="{D3BB2127-9278-432D-91A1-5A3F9F3FAAEC}"/>
              </a:ext>
            </a:extLst>
          </p:cNvPr>
          <p:cNvSpPr>
            <a:spLocks noGrp="1"/>
          </p:cNvSpPr>
          <p:nvPr>
            <p:ph type="sldNum" sz="quarter" idx="12"/>
          </p:nvPr>
        </p:nvSpPr>
        <p:spPr/>
        <p:txBody>
          <a:bodyPr/>
          <a:lstStyle/>
          <a:p>
            <a:fld id="{91512E4F-4AC8-432B-8AD7-25FC6E577C8A}" type="slidenum">
              <a:rPr kumimoji="1" lang="ja-JP" altLang="en-US" smtClean="0"/>
              <a:t>23</a:t>
            </a:fld>
            <a:endParaRPr kumimoji="1" lang="ja-JP" altLang="en-US"/>
          </a:p>
        </p:txBody>
      </p:sp>
      <p:pic>
        <p:nvPicPr>
          <p:cNvPr id="5" name="k0738i0y">
            <a:hlinkClick r:id="" action="ppaction://media"/>
            <a:extLst>
              <a:ext uri="{FF2B5EF4-FFF2-40B4-BE49-F238E27FC236}">
                <a16:creationId xmlns:a16="http://schemas.microsoft.com/office/drawing/2014/main" id="{4A15E1C1-FEE7-4801-BB7A-94B675AC929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81411" y="2482544"/>
            <a:ext cx="6858000" cy="3810000"/>
          </a:xfrm>
          <a:prstGeom prst="rect">
            <a:avLst/>
          </a:prstGeom>
        </p:spPr>
      </p:pic>
      <p:sp>
        <p:nvSpPr>
          <p:cNvPr id="6" name="Footer Placeholder 5">
            <a:extLst>
              <a:ext uri="{FF2B5EF4-FFF2-40B4-BE49-F238E27FC236}">
                <a16:creationId xmlns:a16="http://schemas.microsoft.com/office/drawing/2014/main" id="{85801463-DB03-4D0F-9BF5-BC1012CDA7A5}"/>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406894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260B2-ED51-4F55-86E7-1266DA77878B}"/>
              </a:ext>
            </a:extLst>
          </p:cNvPr>
          <p:cNvSpPr>
            <a:spLocks noGrp="1"/>
          </p:cNvSpPr>
          <p:nvPr>
            <p:ph type="title"/>
          </p:nvPr>
        </p:nvSpPr>
        <p:spPr/>
        <p:txBody>
          <a:bodyPr/>
          <a:lstStyle/>
          <a:p>
            <a:r>
              <a:rPr kumimoji="1" lang="ja-JP" altLang="en-US" dirty="0"/>
              <a:t>フレーム、キーフレーム</a:t>
            </a:r>
          </a:p>
        </p:txBody>
      </p:sp>
      <p:sp>
        <p:nvSpPr>
          <p:cNvPr id="3" name="Content Placeholder 2">
            <a:extLst>
              <a:ext uri="{FF2B5EF4-FFF2-40B4-BE49-F238E27FC236}">
                <a16:creationId xmlns:a16="http://schemas.microsoft.com/office/drawing/2014/main" id="{7A5CB954-325A-4450-A010-C7D0B058D4CE}"/>
              </a:ext>
            </a:extLst>
          </p:cNvPr>
          <p:cNvSpPr>
            <a:spLocks noGrp="1"/>
          </p:cNvSpPr>
          <p:nvPr>
            <p:ph idx="1"/>
          </p:nvPr>
        </p:nvSpPr>
        <p:spPr/>
        <p:txBody>
          <a:bodyPr/>
          <a:lstStyle/>
          <a:p>
            <a:r>
              <a:rPr kumimoji="1" lang="ja-JP" altLang="en-US" dirty="0"/>
              <a:t>動画は画像が連続で表示されることで動いているように見せています。この</a:t>
            </a:r>
            <a:r>
              <a:rPr kumimoji="1" lang="en-US" altLang="ja-JP" dirty="0"/>
              <a:t>1</a:t>
            </a:r>
            <a:r>
              <a:rPr kumimoji="1" lang="ja-JP" altLang="en-US" dirty="0"/>
              <a:t>枚</a:t>
            </a:r>
            <a:r>
              <a:rPr kumimoji="1" lang="en-US" altLang="ja-JP" dirty="0"/>
              <a:t>1</a:t>
            </a:r>
            <a:r>
              <a:rPr kumimoji="1" lang="ja-JP" altLang="en-US" dirty="0"/>
              <a:t>枚の画像のことを「フレーム」といいます。</a:t>
            </a:r>
          </a:p>
          <a:p>
            <a:r>
              <a:rPr kumimoji="1" lang="en-US" altLang="ja-JP" dirty="0"/>
              <a:t>3DCG</a:t>
            </a:r>
            <a:r>
              <a:rPr kumimoji="1" lang="ja-JP" altLang="en-US" dirty="0"/>
              <a:t>では特定のフレームに位置や回転などのオブジェクト情報を記録します。その特定のフレームのことを「キーフレーム」といい、</a:t>
            </a:r>
            <a:r>
              <a:rPr kumimoji="1" lang="en-US" altLang="ja-JP" dirty="0"/>
              <a:t>3D</a:t>
            </a:r>
            <a:r>
              <a:rPr kumimoji="1" lang="ja-JP" altLang="en-US" dirty="0"/>
              <a:t>ソフトがキーフレームの間を補完することで、アニメーションさせています。</a:t>
            </a:r>
          </a:p>
          <a:p>
            <a:r>
              <a:rPr kumimoji="1" lang="ja-JP" altLang="en-US" dirty="0"/>
              <a:t>下の動画では</a:t>
            </a:r>
            <a:r>
              <a:rPr kumimoji="1" lang="en-US" altLang="ja-JP" dirty="0"/>
              <a:t>1</a:t>
            </a:r>
            <a:r>
              <a:rPr kumimoji="1" lang="ja-JP" altLang="en-US" dirty="0"/>
              <a:t>フレーム目と</a:t>
            </a:r>
            <a:r>
              <a:rPr kumimoji="1" lang="en-US" altLang="ja-JP" dirty="0"/>
              <a:t>50</a:t>
            </a:r>
            <a:r>
              <a:rPr kumimoji="1" lang="ja-JP" altLang="en-US" dirty="0"/>
              <a:t>フレーム目にキーフレームを打って、アニメーションさせています。立方体が間の位置を補完しながらアニメーションしているのがわかります。</a:t>
            </a:r>
          </a:p>
        </p:txBody>
      </p:sp>
      <p:sp>
        <p:nvSpPr>
          <p:cNvPr id="4" name="Slide Number Placeholder 3">
            <a:extLst>
              <a:ext uri="{FF2B5EF4-FFF2-40B4-BE49-F238E27FC236}">
                <a16:creationId xmlns:a16="http://schemas.microsoft.com/office/drawing/2014/main" id="{BA7AD3F2-6021-47AE-86BD-AB7087BABD64}"/>
              </a:ext>
            </a:extLst>
          </p:cNvPr>
          <p:cNvSpPr>
            <a:spLocks noGrp="1"/>
          </p:cNvSpPr>
          <p:nvPr>
            <p:ph type="sldNum" sz="quarter" idx="12"/>
          </p:nvPr>
        </p:nvSpPr>
        <p:spPr/>
        <p:txBody>
          <a:bodyPr/>
          <a:lstStyle/>
          <a:p>
            <a:fld id="{91512E4F-4AC8-432B-8AD7-25FC6E577C8A}" type="slidenum">
              <a:rPr kumimoji="1" lang="ja-JP" altLang="en-US" smtClean="0"/>
              <a:t>24</a:t>
            </a:fld>
            <a:endParaRPr kumimoji="1" lang="ja-JP" altLang="en-US"/>
          </a:p>
        </p:txBody>
      </p:sp>
      <p:sp>
        <p:nvSpPr>
          <p:cNvPr id="5" name="Footer Placeholder 4">
            <a:extLst>
              <a:ext uri="{FF2B5EF4-FFF2-40B4-BE49-F238E27FC236}">
                <a16:creationId xmlns:a16="http://schemas.microsoft.com/office/drawing/2014/main" id="{1BB68F35-6740-4D52-AAFD-948578C75ED8}"/>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419871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0738i0z">
            <a:hlinkClick r:id="" action="ppaction://media"/>
            <a:extLst>
              <a:ext uri="{FF2B5EF4-FFF2-40B4-BE49-F238E27FC236}">
                <a16:creationId xmlns:a16="http://schemas.microsoft.com/office/drawing/2014/main" id="{61FC1925-81F9-44F5-93D9-447655C3621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34758" y="970344"/>
            <a:ext cx="9659848" cy="5366581"/>
          </a:xfrm>
        </p:spPr>
      </p:pic>
      <p:sp>
        <p:nvSpPr>
          <p:cNvPr id="4" name="Slide Number Placeholder 3">
            <a:extLst>
              <a:ext uri="{FF2B5EF4-FFF2-40B4-BE49-F238E27FC236}">
                <a16:creationId xmlns:a16="http://schemas.microsoft.com/office/drawing/2014/main" id="{936AF004-0BA4-4318-8894-3BEB80C53769}"/>
              </a:ext>
            </a:extLst>
          </p:cNvPr>
          <p:cNvSpPr>
            <a:spLocks noGrp="1"/>
          </p:cNvSpPr>
          <p:nvPr>
            <p:ph type="sldNum" sz="quarter" idx="12"/>
          </p:nvPr>
        </p:nvSpPr>
        <p:spPr/>
        <p:txBody>
          <a:bodyPr/>
          <a:lstStyle/>
          <a:p>
            <a:fld id="{91512E4F-4AC8-432B-8AD7-25FC6E577C8A}" type="slidenum">
              <a:rPr kumimoji="1" lang="ja-JP" altLang="en-US" smtClean="0"/>
              <a:t>25</a:t>
            </a:fld>
            <a:endParaRPr kumimoji="1" lang="ja-JP" altLang="en-US"/>
          </a:p>
        </p:txBody>
      </p:sp>
      <p:sp>
        <p:nvSpPr>
          <p:cNvPr id="2" name="Footer Placeholder 1">
            <a:extLst>
              <a:ext uri="{FF2B5EF4-FFF2-40B4-BE49-F238E27FC236}">
                <a16:creationId xmlns:a16="http://schemas.microsoft.com/office/drawing/2014/main" id="{2808B554-040D-45CA-A521-DE310BD1E009}"/>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956455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14B7-E0E9-45FA-8A96-F127EA923A25}"/>
              </a:ext>
            </a:extLst>
          </p:cNvPr>
          <p:cNvSpPr>
            <a:spLocks noGrp="1"/>
          </p:cNvSpPr>
          <p:nvPr>
            <p:ph type="title"/>
          </p:nvPr>
        </p:nvSpPr>
        <p:spPr/>
        <p:txBody>
          <a:bodyPr/>
          <a:lstStyle/>
          <a:p>
            <a:r>
              <a:rPr kumimoji="1" lang="ja-JP" altLang="en-US" dirty="0"/>
              <a:t>ボーン</a:t>
            </a:r>
          </a:p>
        </p:txBody>
      </p:sp>
      <p:sp>
        <p:nvSpPr>
          <p:cNvPr id="3" name="Content Placeholder 2">
            <a:extLst>
              <a:ext uri="{FF2B5EF4-FFF2-40B4-BE49-F238E27FC236}">
                <a16:creationId xmlns:a16="http://schemas.microsoft.com/office/drawing/2014/main" id="{6CA303D3-B7DA-48AA-9E22-483D580B66A2}"/>
              </a:ext>
            </a:extLst>
          </p:cNvPr>
          <p:cNvSpPr>
            <a:spLocks noGrp="1"/>
          </p:cNvSpPr>
          <p:nvPr>
            <p:ph idx="1"/>
          </p:nvPr>
        </p:nvSpPr>
        <p:spPr/>
        <p:txBody>
          <a:bodyPr/>
          <a:lstStyle/>
          <a:p>
            <a:r>
              <a:rPr kumimoji="1" lang="en-US" altLang="ja-JP" dirty="0"/>
              <a:t>3D</a:t>
            </a:r>
            <a:r>
              <a:rPr kumimoji="1" lang="ja-JP" altLang="en-US" dirty="0"/>
              <a:t>モデルを複雑に変形させながら、アニメーションさせるにはどうすればよいのでしょうか？それには「ボーン」というものを</a:t>
            </a:r>
            <a:r>
              <a:rPr kumimoji="1" lang="en-US" altLang="ja-JP" dirty="0"/>
              <a:t>3D</a:t>
            </a:r>
            <a:r>
              <a:rPr kumimoji="1" lang="ja-JP" altLang="en-US" dirty="0"/>
              <a:t>モデルに適用します。ボーンは人体における骨のような役割です。</a:t>
            </a:r>
          </a:p>
          <a:p>
            <a:r>
              <a:rPr kumimoji="1" lang="ja-JP" altLang="en-US" dirty="0"/>
              <a:t>ボーンをアニメーションさせ、ボーンに追従するポリゴンを設定することで効率的にアニメーションさせることができます。</a:t>
            </a:r>
          </a:p>
          <a:p>
            <a:r>
              <a:rPr kumimoji="1" lang="ja-JP" altLang="en-US" dirty="0"/>
              <a:t>下の動画は</a:t>
            </a:r>
            <a:r>
              <a:rPr kumimoji="1" lang="en-US" altLang="ja-JP" dirty="0"/>
              <a:t>3</a:t>
            </a:r>
            <a:r>
              <a:rPr kumimoji="1" lang="ja-JP" altLang="en-US" dirty="0"/>
              <a:t>つのボーンで長方形をアニメーションさせている例です。輪郭が水色の三角錐のようなものがボーンで、ボーンがアニメーションし、ボーンにポリゴンが追従しているのがわかります。</a:t>
            </a:r>
          </a:p>
        </p:txBody>
      </p:sp>
      <p:sp>
        <p:nvSpPr>
          <p:cNvPr id="4" name="Slide Number Placeholder 3">
            <a:extLst>
              <a:ext uri="{FF2B5EF4-FFF2-40B4-BE49-F238E27FC236}">
                <a16:creationId xmlns:a16="http://schemas.microsoft.com/office/drawing/2014/main" id="{6E5ED30A-467B-480A-8907-00F9F6B306EE}"/>
              </a:ext>
            </a:extLst>
          </p:cNvPr>
          <p:cNvSpPr>
            <a:spLocks noGrp="1"/>
          </p:cNvSpPr>
          <p:nvPr>
            <p:ph type="sldNum" sz="quarter" idx="12"/>
          </p:nvPr>
        </p:nvSpPr>
        <p:spPr/>
        <p:txBody>
          <a:bodyPr/>
          <a:lstStyle/>
          <a:p>
            <a:fld id="{91512E4F-4AC8-432B-8AD7-25FC6E577C8A}" type="slidenum">
              <a:rPr kumimoji="1" lang="ja-JP" altLang="en-US" smtClean="0"/>
              <a:t>26</a:t>
            </a:fld>
            <a:endParaRPr kumimoji="1" lang="ja-JP" altLang="en-US"/>
          </a:p>
        </p:txBody>
      </p:sp>
      <p:sp>
        <p:nvSpPr>
          <p:cNvPr id="5" name="Footer Placeholder 4">
            <a:extLst>
              <a:ext uri="{FF2B5EF4-FFF2-40B4-BE49-F238E27FC236}">
                <a16:creationId xmlns:a16="http://schemas.microsoft.com/office/drawing/2014/main" id="{269A3B5E-A17E-4377-8FF7-18AB558AE6EB}"/>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684157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1BE84-D990-4D1E-83DB-931885C3667C}"/>
              </a:ext>
            </a:extLst>
          </p:cNvPr>
          <p:cNvSpPr>
            <a:spLocks noGrp="1"/>
          </p:cNvSpPr>
          <p:nvPr>
            <p:ph type="title"/>
          </p:nvPr>
        </p:nvSpPr>
        <p:spPr/>
        <p:txBody>
          <a:bodyPr/>
          <a:lstStyle/>
          <a:p>
            <a:endParaRPr kumimoji="1" lang="ja-JP" altLang="en-US"/>
          </a:p>
        </p:txBody>
      </p:sp>
      <p:pic>
        <p:nvPicPr>
          <p:cNvPr id="5" name="k0738i10">
            <a:hlinkClick r:id="" action="ppaction://media"/>
            <a:extLst>
              <a:ext uri="{FF2B5EF4-FFF2-40B4-BE49-F238E27FC236}">
                <a16:creationId xmlns:a16="http://schemas.microsoft.com/office/drawing/2014/main" id="{B6997F14-382E-4C81-B530-5439DC42193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7581" y="624110"/>
            <a:ext cx="9716974" cy="5398318"/>
          </a:xfrm>
        </p:spPr>
      </p:pic>
      <p:sp>
        <p:nvSpPr>
          <p:cNvPr id="4" name="Slide Number Placeholder 3">
            <a:extLst>
              <a:ext uri="{FF2B5EF4-FFF2-40B4-BE49-F238E27FC236}">
                <a16:creationId xmlns:a16="http://schemas.microsoft.com/office/drawing/2014/main" id="{FDC2E408-DD7C-456D-814F-FFB274A1060A}"/>
              </a:ext>
            </a:extLst>
          </p:cNvPr>
          <p:cNvSpPr>
            <a:spLocks noGrp="1"/>
          </p:cNvSpPr>
          <p:nvPr>
            <p:ph type="sldNum" sz="quarter" idx="12"/>
          </p:nvPr>
        </p:nvSpPr>
        <p:spPr/>
        <p:txBody>
          <a:bodyPr/>
          <a:lstStyle/>
          <a:p>
            <a:fld id="{91512E4F-4AC8-432B-8AD7-25FC6E577C8A}" type="slidenum">
              <a:rPr kumimoji="1" lang="ja-JP" altLang="en-US" smtClean="0"/>
              <a:t>27</a:t>
            </a:fld>
            <a:endParaRPr kumimoji="1" lang="ja-JP" altLang="en-US"/>
          </a:p>
        </p:txBody>
      </p:sp>
      <p:sp>
        <p:nvSpPr>
          <p:cNvPr id="3" name="Footer Placeholder 2">
            <a:extLst>
              <a:ext uri="{FF2B5EF4-FFF2-40B4-BE49-F238E27FC236}">
                <a16:creationId xmlns:a16="http://schemas.microsoft.com/office/drawing/2014/main" id="{9A451195-3EF6-4234-87AD-0B1696415306}"/>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213058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61AC-48D7-44AA-9903-1120475E4968}"/>
              </a:ext>
            </a:extLst>
          </p:cNvPr>
          <p:cNvSpPr>
            <a:spLocks noGrp="1"/>
          </p:cNvSpPr>
          <p:nvPr>
            <p:ph type="title"/>
          </p:nvPr>
        </p:nvSpPr>
        <p:spPr/>
        <p:txBody>
          <a:bodyPr/>
          <a:lstStyle/>
          <a:p>
            <a:r>
              <a:rPr kumimoji="1" lang="ja-JP" altLang="en-US" dirty="0"/>
              <a:t>スキニング</a:t>
            </a:r>
          </a:p>
        </p:txBody>
      </p:sp>
      <p:sp>
        <p:nvSpPr>
          <p:cNvPr id="3" name="Content Placeholder 2">
            <a:extLst>
              <a:ext uri="{FF2B5EF4-FFF2-40B4-BE49-F238E27FC236}">
                <a16:creationId xmlns:a16="http://schemas.microsoft.com/office/drawing/2014/main" id="{B8BC76EB-BD1C-4FC4-9761-EBE1213D5395}"/>
              </a:ext>
            </a:extLst>
          </p:cNvPr>
          <p:cNvSpPr>
            <a:spLocks noGrp="1"/>
          </p:cNvSpPr>
          <p:nvPr>
            <p:ph idx="1"/>
          </p:nvPr>
        </p:nvSpPr>
        <p:spPr/>
        <p:txBody>
          <a:bodyPr/>
          <a:lstStyle/>
          <a:p>
            <a:r>
              <a:rPr kumimoji="1" lang="ja-JP" altLang="en-US" dirty="0"/>
              <a:t>ボーンを使用してアニメーションさせるときに、</a:t>
            </a:r>
            <a:r>
              <a:rPr kumimoji="1" lang="en-US" altLang="ja-JP" dirty="0"/>
              <a:t>3D</a:t>
            </a:r>
            <a:r>
              <a:rPr kumimoji="1" lang="ja-JP" altLang="en-US" dirty="0"/>
              <a:t>モデルに「どの頂点」が「どのボーン」に追従するのか？その影響の大きさを設定する必要があります。</a:t>
            </a:r>
          </a:p>
          <a:p>
            <a:r>
              <a:rPr kumimoji="1" lang="ja-JP" altLang="en-US" dirty="0"/>
              <a:t>この作業のことをスキニングといい、頂点ごとにスキンウェイト（影響の大きさ）を設定します。スキニングを適切に行わないと、きれいにアニメーションできないので大切な工程です。</a:t>
            </a:r>
          </a:p>
          <a:p>
            <a:r>
              <a:rPr kumimoji="1" lang="ja-JP" altLang="en-US" dirty="0"/>
              <a:t>下の動画は前のレッスンとボーンのアニメーションは同じですが、ポリゴンモデルに対する影響範囲が違うので、全然違うアニメーションになっています。</a:t>
            </a:r>
          </a:p>
        </p:txBody>
      </p:sp>
      <p:sp>
        <p:nvSpPr>
          <p:cNvPr id="4" name="Slide Number Placeholder 3">
            <a:extLst>
              <a:ext uri="{FF2B5EF4-FFF2-40B4-BE49-F238E27FC236}">
                <a16:creationId xmlns:a16="http://schemas.microsoft.com/office/drawing/2014/main" id="{D01843ED-008E-4D9E-BCE6-6AECA803AB5B}"/>
              </a:ext>
            </a:extLst>
          </p:cNvPr>
          <p:cNvSpPr>
            <a:spLocks noGrp="1"/>
          </p:cNvSpPr>
          <p:nvPr>
            <p:ph type="sldNum" sz="quarter" idx="12"/>
          </p:nvPr>
        </p:nvSpPr>
        <p:spPr/>
        <p:txBody>
          <a:bodyPr/>
          <a:lstStyle/>
          <a:p>
            <a:fld id="{91512E4F-4AC8-432B-8AD7-25FC6E577C8A}" type="slidenum">
              <a:rPr kumimoji="1" lang="ja-JP" altLang="en-US" smtClean="0"/>
              <a:t>28</a:t>
            </a:fld>
            <a:endParaRPr kumimoji="1" lang="ja-JP" altLang="en-US"/>
          </a:p>
        </p:txBody>
      </p:sp>
      <p:sp>
        <p:nvSpPr>
          <p:cNvPr id="5" name="Footer Placeholder 4">
            <a:extLst>
              <a:ext uri="{FF2B5EF4-FFF2-40B4-BE49-F238E27FC236}">
                <a16:creationId xmlns:a16="http://schemas.microsoft.com/office/drawing/2014/main" id="{9D409F5F-4BF4-419D-B689-06C93A99583E}"/>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4926598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37627-0349-4403-804D-298FE5008EB2}"/>
              </a:ext>
            </a:extLst>
          </p:cNvPr>
          <p:cNvSpPr>
            <a:spLocks noGrp="1"/>
          </p:cNvSpPr>
          <p:nvPr>
            <p:ph type="title"/>
          </p:nvPr>
        </p:nvSpPr>
        <p:spPr/>
        <p:txBody>
          <a:bodyPr/>
          <a:lstStyle/>
          <a:p>
            <a:endParaRPr kumimoji="1" lang="ja-JP" altLang="en-US"/>
          </a:p>
        </p:txBody>
      </p:sp>
      <p:pic>
        <p:nvPicPr>
          <p:cNvPr id="5" name="k0738i11">
            <a:hlinkClick r:id="" action="ppaction://media"/>
            <a:extLst>
              <a:ext uri="{FF2B5EF4-FFF2-40B4-BE49-F238E27FC236}">
                <a16:creationId xmlns:a16="http://schemas.microsoft.com/office/drawing/2014/main" id="{7750D08F-0C22-4CA4-9CCB-4FFF048F40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59607" y="624110"/>
            <a:ext cx="10097606" cy="5609780"/>
          </a:xfrm>
        </p:spPr>
      </p:pic>
      <p:sp>
        <p:nvSpPr>
          <p:cNvPr id="4" name="Slide Number Placeholder 3">
            <a:extLst>
              <a:ext uri="{FF2B5EF4-FFF2-40B4-BE49-F238E27FC236}">
                <a16:creationId xmlns:a16="http://schemas.microsoft.com/office/drawing/2014/main" id="{EE76AF56-7BA0-48E8-9BA5-015400B0B1F5}"/>
              </a:ext>
            </a:extLst>
          </p:cNvPr>
          <p:cNvSpPr>
            <a:spLocks noGrp="1"/>
          </p:cNvSpPr>
          <p:nvPr>
            <p:ph type="sldNum" sz="quarter" idx="12"/>
          </p:nvPr>
        </p:nvSpPr>
        <p:spPr/>
        <p:txBody>
          <a:bodyPr/>
          <a:lstStyle/>
          <a:p>
            <a:fld id="{91512E4F-4AC8-432B-8AD7-25FC6E577C8A}" type="slidenum">
              <a:rPr kumimoji="1" lang="ja-JP" altLang="en-US" smtClean="0"/>
              <a:t>29</a:t>
            </a:fld>
            <a:endParaRPr kumimoji="1" lang="ja-JP" altLang="en-US"/>
          </a:p>
        </p:txBody>
      </p:sp>
      <p:sp>
        <p:nvSpPr>
          <p:cNvPr id="3" name="Footer Placeholder 2">
            <a:extLst>
              <a:ext uri="{FF2B5EF4-FFF2-40B4-BE49-F238E27FC236}">
                <a16:creationId xmlns:a16="http://schemas.microsoft.com/office/drawing/2014/main" id="{01929B90-545B-4D3C-A263-D45394C75BD2}"/>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65082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EB29D-F92B-46A5-B14E-CDCD018B8ED9}"/>
              </a:ext>
            </a:extLst>
          </p:cNvPr>
          <p:cNvSpPr>
            <a:spLocks noGrp="1"/>
          </p:cNvSpPr>
          <p:nvPr>
            <p:ph type="title"/>
          </p:nvPr>
        </p:nvSpPr>
        <p:spPr/>
        <p:txBody>
          <a:bodyPr/>
          <a:lstStyle/>
          <a:p>
            <a:r>
              <a:rPr kumimoji="1" lang="ja-JP" altLang="en-US" dirty="0"/>
              <a:t>色とは何か？</a:t>
            </a:r>
          </a:p>
        </p:txBody>
      </p:sp>
      <p:sp>
        <p:nvSpPr>
          <p:cNvPr id="3" name="Content Placeholder 2">
            <a:extLst>
              <a:ext uri="{FF2B5EF4-FFF2-40B4-BE49-F238E27FC236}">
                <a16:creationId xmlns:a16="http://schemas.microsoft.com/office/drawing/2014/main" id="{EFD24FC6-5776-40E2-A717-F62A5042A00D}"/>
              </a:ext>
            </a:extLst>
          </p:cNvPr>
          <p:cNvSpPr>
            <a:spLocks noGrp="1"/>
          </p:cNvSpPr>
          <p:nvPr>
            <p:ph idx="1"/>
          </p:nvPr>
        </p:nvSpPr>
        <p:spPr/>
        <p:txBody>
          <a:bodyPr/>
          <a:lstStyle/>
          <a:p>
            <a:r>
              <a:rPr kumimoji="1" lang="ja-JP" altLang="en-US" dirty="0"/>
              <a:t>反射した光。</a:t>
            </a:r>
            <a:endParaRPr kumimoji="1" lang="en-US" altLang="ja-JP" dirty="0"/>
          </a:p>
          <a:p>
            <a:r>
              <a:rPr lang="en-US" altLang="ja-JP" dirty="0"/>
              <a:t>CG</a:t>
            </a:r>
            <a:r>
              <a:rPr lang="ja-JP" altLang="en-US" dirty="0"/>
              <a:t>とは</a:t>
            </a:r>
            <a:r>
              <a:rPr kumimoji="1" lang="ja-JP" altLang="en-US" dirty="0"/>
              <a:t>コンピューター上で光の計算をして色を出力すること</a:t>
            </a:r>
          </a:p>
        </p:txBody>
      </p:sp>
      <p:sp>
        <p:nvSpPr>
          <p:cNvPr id="5" name="Slide Number Placeholder 4">
            <a:extLst>
              <a:ext uri="{FF2B5EF4-FFF2-40B4-BE49-F238E27FC236}">
                <a16:creationId xmlns:a16="http://schemas.microsoft.com/office/drawing/2014/main" id="{D446B0AD-4081-4308-83EB-AF85E795DFE9}"/>
              </a:ext>
            </a:extLst>
          </p:cNvPr>
          <p:cNvSpPr>
            <a:spLocks noGrp="1"/>
          </p:cNvSpPr>
          <p:nvPr>
            <p:ph type="sldNum" sz="quarter" idx="12"/>
          </p:nvPr>
        </p:nvSpPr>
        <p:spPr/>
        <p:txBody>
          <a:bodyPr/>
          <a:lstStyle/>
          <a:p>
            <a:fld id="{91512E4F-4AC8-432B-8AD7-25FC6E577C8A}" type="slidenum">
              <a:rPr kumimoji="1" lang="ja-JP" altLang="en-US" smtClean="0"/>
              <a:t>3</a:t>
            </a:fld>
            <a:endParaRPr kumimoji="1" lang="ja-JP" altLang="en-US"/>
          </a:p>
        </p:txBody>
      </p:sp>
      <p:sp>
        <p:nvSpPr>
          <p:cNvPr id="4" name="Footer Placeholder 3">
            <a:extLst>
              <a:ext uri="{FF2B5EF4-FFF2-40B4-BE49-F238E27FC236}">
                <a16:creationId xmlns:a16="http://schemas.microsoft.com/office/drawing/2014/main" id="{FDE2E831-DF1F-4E78-821B-2CC1B49E7176}"/>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6510522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628BC-735B-4EA5-9B75-7423908DE4DA}"/>
              </a:ext>
            </a:extLst>
          </p:cNvPr>
          <p:cNvSpPr>
            <a:spLocks noGrp="1"/>
          </p:cNvSpPr>
          <p:nvPr>
            <p:ph type="title"/>
          </p:nvPr>
        </p:nvSpPr>
        <p:spPr/>
        <p:txBody>
          <a:bodyPr/>
          <a:lstStyle/>
          <a:p>
            <a:r>
              <a:rPr kumimoji="1" lang="ja-JP" altLang="en-US" dirty="0"/>
              <a:t>リギング</a:t>
            </a:r>
          </a:p>
        </p:txBody>
      </p:sp>
      <p:sp>
        <p:nvSpPr>
          <p:cNvPr id="3" name="Content Placeholder 2">
            <a:extLst>
              <a:ext uri="{FF2B5EF4-FFF2-40B4-BE49-F238E27FC236}">
                <a16:creationId xmlns:a16="http://schemas.microsoft.com/office/drawing/2014/main" id="{E2F0BAF0-A876-4542-B423-B3F914F74EA1}"/>
              </a:ext>
            </a:extLst>
          </p:cNvPr>
          <p:cNvSpPr>
            <a:spLocks noGrp="1"/>
          </p:cNvSpPr>
          <p:nvPr>
            <p:ph idx="1"/>
          </p:nvPr>
        </p:nvSpPr>
        <p:spPr/>
        <p:txBody>
          <a:bodyPr/>
          <a:lstStyle/>
          <a:p>
            <a:r>
              <a:rPr kumimoji="1" lang="ja-JP" altLang="en-US" dirty="0"/>
              <a:t>ボーンをそのままアニメーションさせることは大変です。効率的にアニメーションさせることができるように、コントローラーを作成することがあります。</a:t>
            </a:r>
          </a:p>
          <a:p>
            <a:r>
              <a:rPr kumimoji="1" lang="ja-JP" altLang="en-US" dirty="0"/>
              <a:t>このコントローラーを「リグ」と呼び、リグを作成する作業を「リギング」といいます。</a:t>
            </a:r>
          </a:p>
          <a:p>
            <a:r>
              <a:rPr kumimoji="1" lang="ja-JP" altLang="en-US" dirty="0"/>
              <a:t>下の動画の赤色や緑色、青色の線のようなものがリグです。リグを操作して</a:t>
            </a:r>
            <a:r>
              <a:rPr kumimoji="1" lang="en-US" altLang="ja-JP" dirty="0"/>
              <a:t>3D</a:t>
            </a:r>
            <a:r>
              <a:rPr kumimoji="1" lang="ja-JP" altLang="en-US" dirty="0"/>
              <a:t>モデルを動かし、リグに対してキーフレームを打つことでアニメーションさせます。</a:t>
            </a:r>
          </a:p>
          <a:p>
            <a:r>
              <a:rPr kumimoji="1" lang="ja-JP" altLang="en-US" dirty="0"/>
              <a:t>使用するソフトに依存しがちな分野で高度な技術が必要とされます。</a:t>
            </a:r>
          </a:p>
        </p:txBody>
      </p:sp>
      <p:sp>
        <p:nvSpPr>
          <p:cNvPr id="4" name="Slide Number Placeholder 3">
            <a:extLst>
              <a:ext uri="{FF2B5EF4-FFF2-40B4-BE49-F238E27FC236}">
                <a16:creationId xmlns:a16="http://schemas.microsoft.com/office/drawing/2014/main" id="{AF51C026-C8D1-46B2-B4B2-A47D7F204AFD}"/>
              </a:ext>
            </a:extLst>
          </p:cNvPr>
          <p:cNvSpPr>
            <a:spLocks noGrp="1"/>
          </p:cNvSpPr>
          <p:nvPr>
            <p:ph type="sldNum" sz="quarter" idx="12"/>
          </p:nvPr>
        </p:nvSpPr>
        <p:spPr/>
        <p:txBody>
          <a:bodyPr/>
          <a:lstStyle/>
          <a:p>
            <a:fld id="{91512E4F-4AC8-432B-8AD7-25FC6E577C8A}" type="slidenum">
              <a:rPr kumimoji="1" lang="ja-JP" altLang="en-US" smtClean="0"/>
              <a:t>30</a:t>
            </a:fld>
            <a:endParaRPr kumimoji="1" lang="ja-JP" altLang="en-US"/>
          </a:p>
        </p:txBody>
      </p:sp>
      <p:sp>
        <p:nvSpPr>
          <p:cNvPr id="5" name="Footer Placeholder 4">
            <a:extLst>
              <a:ext uri="{FF2B5EF4-FFF2-40B4-BE49-F238E27FC236}">
                <a16:creationId xmlns:a16="http://schemas.microsoft.com/office/drawing/2014/main" id="{FE08375E-71BC-4559-B3D7-8455A9226653}"/>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2528814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8878-95C7-4B3C-9EE6-6560F1FCCED4}"/>
              </a:ext>
            </a:extLst>
          </p:cNvPr>
          <p:cNvSpPr>
            <a:spLocks noGrp="1"/>
          </p:cNvSpPr>
          <p:nvPr>
            <p:ph type="title"/>
          </p:nvPr>
        </p:nvSpPr>
        <p:spPr/>
        <p:txBody>
          <a:bodyPr/>
          <a:lstStyle/>
          <a:p>
            <a:endParaRPr kumimoji="1" lang="ja-JP" altLang="en-US"/>
          </a:p>
        </p:txBody>
      </p:sp>
      <p:pic>
        <p:nvPicPr>
          <p:cNvPr id="5" name="k0738i12">
            <a:hlinkClick r:id="" action="ppaction://media"/>
            <a:extLst>
              <a:ext uri="{FF2B5EF4-FFF2-40B4-BE49-F238E27FC236}">
                <a16:creationId xmlns:a16="http://schemas.microsoft.com/office/drawing/2014/main" id="{09DFE78E-F1E7-4F27-B01F-06B9A63C2E4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7581" y="624109"/>
            <a:ext cx="9592110" cy="5328949"/>
          </a:xfrm>
        </p:spPr>
      </p:pic>
      <p:sp>
        <p:nvSpPr>
          <p:cNvPr id="4" name="Slide Number Placeholder 3">
            <a:extLst>
              <a:ext uri="{FF2B5EF4-FFF2-40B4-BE49-F238E27FC236}">
                <a16:creationId xmlns:a16="http://schemas.microsoft.com/office/drawing/2014/main" id="{F8B931B2-0B9E-4FD6-AFF5-01C1E6D84D82}"/>
              </a:ext>
            </a:extLst>
          </p:cNvPr>
          <p:cNvSpPr>
            <a:spLocks noGrp="1"/>
          </p:cNvSpPr>
          <p:nvPr>
            <p:ph type="sldNum" sz="quarter" idx="12"/>
          </p:nvPr>
        </p:nvSpPr>
        <p:spPr/>
        <p:txBody>
          <a:bodyPr/>
          <a:lstStyle/>
          <a:p>
            <a:fld id="{91512E4F-4AC8-432B-8AD7-25FC6E577C8A}" type="slidenum">
              <a:rPr kumimoji="1" lang="ja-JP" altLang="en-US" smtClean="0"/>
              <a:t>31</a:t>
            </a:fld>
            <a:endParaRPr kumimoji="1" lang="ja-JP" altLang="en-US"/>
          </a:p>
        </p:txBody>
      </p:sp>
      <p:sp>
        <p:nvSpPr>
          <p:cNvPr id="3" name="Footer Placeholder 2">
            <a:extLst>
              <a:ext uri="{FF2B5EF4-FFF2-40B4-BE49-F238E27FC236}">
                <a16:creationId xmlns:a16="http://schemas.microsoft.com/office/drawing/2014/main" id="{1FCEDBC6-FE91-4B98-B455-5902D8CF2608}"/>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01501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B9013-9A1B-4EC8-880C-1ED46928D2DA}"/>
              </a:ext>
            </a:extLst>
          </p:cNvPr>
          <p:cNvSpPr>
            <a:spLocks noGrp="1"/>
          </p:cNvSpPr>
          <p:nvPr>
            <p:ph type="title"/>
          </p:nvPr>
        </p:nvSpPr>
        <p:spPr/>
        <p:txBody>
          <a:bodyPr/>
          <a:lstStyle/>
          <a:p>
            <a:r>
              <a:rPr kumimoji="1" lang="ja-JP" altLang="en-US" dirty="0"/>
              <a:t>エフェクト</a:t>
            </a:r>
          </a:p>
        </p:txBody>
      </p:sp>
      <p:sp>
        <p:nvSpPr>
          <p:cNvPr id="3" name="Content Placeholder 2">
            <a:extLst>
              <a:ext uri="{FF2B5EF4-FFF2-40B4-BE49-F238E27FC236}">
                <a16:creationId xmlns:a16="http://schemas.microsoft.com/office/drawing/2014/main" id="{4C04E26A-69A6-491A-B83A-4A4C448BCC68}"/>
              </a:ext>
            </a:extLst>
          </p:cNvPr>
          <p:cNvSpPr>
            <a:spLocks noGrp="1"/>
          </p:cNvSpPr>
          <p:nvPr>
            <p:ph idx="1"/>
          </p:nvPr>
        </p:nvSpPr>
        <p:spPr/>
        <p:txBody>
          <a:bodyPr/>
          <a:lstStyle/>
          <a:p>
            <a:r>
              <a:rPr kumimoji="1" lang="ja-JP" altLang="en-US" dirty="0"/>
              <a:t>ゲームや映像に欠かせないのがエフェクトです。映像では</a:t>
            </a:r>
            <a:r>
              <a:rPr kumimoji="1" lang="en-US" altLang="ja-JP" dirty="0"/>
              <a:t>VFX</a:t>
            </a:r>
            <a:r>
              <a:rPr kumimoji="1" lang="ja-JP" altLang="en-US" dirty="0"/>
              <a:t>（</a:t>
            </a:r>
            <a:r>
              <a:rPr kumimoji="1" lang="en-US" altLang="ja-JP" dirty="0"/>
              <a:t>Visual effects</a:t>
            </a:r>
            <a:r>
              <a:rPr kumimoji="1" lang="ja-JP" altLang="en-US" dirty="0"/>
              <a:t>）とも呼ばれます。炎や煙、ゲームのヒットエフェクトなど単純なポリゴンモデルだけでは表現できないことに使用されます。</a:t>
            </a:r>
          </a:p>
          <a:p>
            <a:r>
              <a:rPr kumimoji="1" lang="ja-JP" altLang="en-US" dirty="0"/>
              <a:t>リアルタイムレンダリングの場合は主にゲームエンジンの機能か、エフェクト専用のソフトで制作されています。映像は</a:t>
            </a:r>
            <a:r>
              <a:rPr kumimoji="1" lang="en-US" altLang="ja-JP" dirty="0"/>
              <a:t>3D</a:t>
            </a:r>
            <a:r>
              <a:rPr kumimoji="1" lang="ja-JP" altLang="en-US" dirty="0"/>
              <a:t>ソフトを使用したシミュレーションや、手描きによるエフェクトなど制作方法は多岐に渡ります。</a:t>
            </a:r>
          </a:p>
          <a:p>
            <a:r>
              <a:rPr kumimoji="1" lang="ja-JP" altLang="en-US" dirty="0"/>
              <a:t>使用するソフトに依存しがちな分野です。下の動画は</a:t>
            </a:r>
            <a:r>
              <a:rPr kumimoji="1" lang="en-US" altLang="ja-JP" dirty="0"/>
              <a:t>Unreal Engine4</a:t>
            </a:r>
            <a:r>
              <a:rPr kumimoji="1" lang="ja-JP" altLang="en-US" dirty="0"/>
              <a:t>を用いたエフェクトです。</a:t>
            </a:r>
          </a:p>
        </p:txBody>
      </p:sp>
      <p:sp>
        <p:nvSpPr>
          <p:cNvPr id="4" name="Slide Number Placeholder 3">
            <a:extLst>
              <a:ext uri="{FF2B5EF4-FFF2-40B4-BE49-F238E27FC236}">
                <a16:creationId xmlns:a16="http://schemas.microsoft.com/office/drawing/2014/main" id="{D82FC75F-B389-44C2-ADD2-1B7B5DBD6F42}"/>
              </a:ext>
            </a:extLst>
          </p:cNvPr>
          <p:cNvSpPr>
            <a:spLocks noGrp="1"/>
          </p:cNvSpPr>
          <p:nvPr>
            <p:ph type="sldNum" sz="quarter" idx="12"/>
          </p:nvPr>
        </p:nvSpPr>
        <p:spPr/>
        <p:txBody>
          <a:bodyPr/>
          <a:lstStyle/>
          <a:p>
            <a:fld id="{91512E4F-4AC8-432B-8AD7-25FC6E577C8A}" type="slidenum">
              <a:rPr kumimoji="1" lang="ja-JP" altLang="en-US" smtClean="0"/>
              <a:t>32</a:t>
            </a:fld>
            <a:endParaRPr kumimoji="1" lang="ja-JP" altLang="en-US"/>
          </a:p>
        </p:txBody>
      </p:sp>
      <p:sp>
        <p:nvSpPr>
          <p:cNvPr id="5" name="Footer Placeholder 4">
            <a:extLst>
              <a:ext uri="{FF2B5EF4-FFF2-40B4-BE49-F238E27FC236}">
                <a16:creationId xmlns:a16="http://schemas.microsoft.com/office/drawing/2014/main" id="{6D84D146-DD56-4E64-9E7C-29FF8D321139}"/>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021508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4FEC9-383B-4CC8-896D-8184A8F182CF}"/>
              </a:ext>
            </a:extLst>
          </p:cNvPr>
          <p:cNvSpPr>
            <a:spLocks noGrp="1"/>
          </p:cNvSpPr>
          <p:nvPr>
            <p:ph type="title"/>
          </p:nvPr>
        </p:nvSpPr>
        <p:spPr/>
        <p:txBody>
          <a:bodyPr/>
          <a:lstStyle/>
          <a:p>
            <a:endParaRPr kumimoji="1" lang="ja-JP" altLang="en-US"/>
          </a:p>
        </p:txBody>
      </p:sp>
      <p:pic>
        <p:nvPicPr>
          <p:cNvPr id="5" name="k0738i13">
            <a:hlinkClick r:id="" action="ppaction://media"/>
            <a:extLst>
              <a:ext uri="{FF2B5EF4-FFF2-40B4-BE49-F238E27FC236}">
                <a16:creationId xmlns:a16="http://schemas.microsoft.com/office/drawing/2014/main" id="{024EF7EC-01BE-4BE6-A5F1-06E605E524D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847581" y="624109"/>
            <a:ext cx="9682920" cy="5379399"/>
          </a:xfrm>
        </p:spPr>
      </p:pic>
      <p:sp>
        <p:nvSpPr>
          <p:cNvPr id="4" name="Slide Number Placeholder 3">
            <a:extLst>
              <a:ext uri="{FF2B5EF4-FFF2-40B4-BE49-F238E27FC236}">
                <a16:creationId xmlns:a16="http://schemas.microsoft.com/office/drawing/2014/main" id="{15375427-997E-400A-849D-4AC14D1CA70C}"/>
              </a:ext>
            </a:extLst>
          </p:cNvPr>
          <p:cNvSpPr>
            <a:spLocks noGrp="1"/>
          </p:cNvSpPr>
          <p:nvPr>
            <p:ph type="sldNum" sz="quarter" idx="12"/>
          </p:nvPr>
        </p:nvSpPr>
        <p:spPr/>
        <p:txBody>
          <a:bodyPr/>
          <a:lstStyle/>
          <a:p>
            <a:fld id="{91512E4F-4AC8-432B-8AD7-25FC6E577C8A}" type="slidenum">
              <a:rPr kumimoji="1" lang="ja-JP" altLang="en-US" smtClean="0"/>
              <a:t>33</a:t>
            </a:fld>
            <a:endParaRPr kumimoji="1" lang="ja-JP" altLang="en-US"/>
          </a:p>
        </p:txBody>
      </p:sp>
      <p:sp>
        <p:nvSpPr>
          <p:cNvPr id="3" name="Footer Placeholder 2">
            <a:extLst>
              <a:ext uri="{FF2B5EF4-FFF2-40B4-BE49-F238E27FC236}">
                <a16:creationId xmlns:a16="http://schemas.microsoft.com/office/drawing/2014/main" id="{CCD2A395-E62B-4628-BDCC-8B35648B33F5}"/>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764731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DBE6-BE1A-437A-82B6-1235AC1AA571}"/>
              </a:ext>
            </a:extLst>
          </p:cNvPr>
          <p:cNvSpPr>
            <a:spLocks noGrp="1"/>
          </p:cNvSpPr>
          <p:nvPr>
            <p:ph type="title"/>
          </p:nvPr>
        </p:nvSpPr>
        <p:spPr/>
        <p:txBody>
          <a:bodyPr/>
          <a:lstStyle/>
          <a:p>
            <a:r>
              <a:rPr kumimoji="1" lang="ja-JP" altLang="en-US" dirty="0"/>
              <a:t>シミュレーション</a:t>
            </a:r>
          </a:p>
        </p:txBody>
      </p:sp>
      <p:sp>
        <p:nvSpPr>
          <p:cNvPr id="3" name="Content Placeholder 2">
            <a:extLst>
              <a:ext uri="{FF2B5EF4-FFF2-40B4-BE49-F238E27FC236}">
                <a16:creationId xmlns:a16="http://schemas.microsoft.com/office/drawing/2014/main" id="{C71252BD-3798-4939-A071-78043F81F65D}"/>
              </a:ext>
            </a:extLst>
          </p:cNvPr>
          <p:cNvSpPr>
            <a:spLocks noGrp="1"/>
          </p:cNvSpPr>
          <p:nvPr>
            <p:ph idx="1"/>
          </p:nvPr>
        </p:nvSpPr>
        <p:spPr/>
        <p:txBody>
          <a:bodyPr/>
          <a:lstStyle/>
          <a:p>
            <a:r>
              <a:rPr kumimoji="1" lang="en-US" altLang="ja-JP" dirty="0"/>
              <a:t>3D</a:t>
            </a:r>
            <a:r>
              <a:rPr kumimoji="1" lang="ja-JP" altLang="en-US" dirty="0"/>
              <a:t>ソフトを用いて現実世界の物理現象をシミュレーションします。水などを表現する流体シミュレーションや、物体を破壊する破壊シミュレーションなどがあります。主に映像などのエフェクトで使用され、説得力のある表現をすることができます。</a:t>
            </a:r>
          </a:p>
          <a:p>
            <a:r>
              <a:rPr kumimoji="1" lang="ja-JP" altLang="en-US" dirty="0"/>
              <a:t>下の動画は流体シミュレーションを実行しています。</a:t>
            </a:r>
          </a:p>
        </p:txBody>
      </p:sp>
      <p:sp>
        <p:nvSpPr>
          <p:cNvPr id="4" name="Slide Number Placeholder 3">
            <a:extLst>
              <a:ext uri="{FF2B5EF4-FFF2-40B4-BE49-F238E27FC236}">
                <a16:creationId xmlns:a16="http://schemas.microsoft.com/office/drawing/2014/main" id="{EABFBFA1-6B8F-4F12-84CC-AD38686018DC}"/>
              </a:ext>
            </a:extLst>
          </p:cNvPr>
          <p:cNvSpPr>
            <a:spLocks noGrp="1"/>
          </p:cNvSpPr>
          <p:nvPr>
            <p:ph type="sldNum" sz="quarter" idx="12"/>
          </p:nvPr>
        </p:nvSpPr>
        <p:spPr/>
        <p:txBody>
          <a:bodyPr/>
          <a:lstStyle/>
          <a:p>
            <a:fld id="{91512E4F-4AC8-432B-8AD7-25FC6E577C8A}" type="slidenum">
              <a:rPr kumimoji="1" lang="ja-JP" altLang="en-US" smtClean="0"/>
              <a:t>34</a:t>
            </a:fld>
            <a:endParaRPr kumimoji="1" lang="ja-JP" altLang="en-US"/>
          </a:p>
        </p:txBody>
      </p:sp>
      <p:sp>
        <p:nvSpPr>
          <p:cNvPr id="5" name="Footer Placeholder 4">
            <a:extLst>
              <a:ext uri="{FF2B5EF4-FFF2-40B4-BE49-F238E27FC236}">
                <a16:creationId xmlns:a16="http://schemas.microsoft.com/office/drawing/2014/main" id="{93705384-6B4C-4E5A-8515-8399D4D319BE}"/>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457505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18CF3-7A65-4EDD-BE98-E51A6C6EA01F}"/>
              </a:ext>
            </a:extLst>
          </p:cNvPr>
          <p:cNvSpPr>
            <a:spLocks noGrp="1"/>
          </p:cNvSpPr>
          <p:nvPr>
            <p:ph type="title"/>
          </p:nvPr>
        </p:nvSpPr>
        <p:spPr/>
        <p:txBody>
          <a:bodyPr/>
          <a:lstStyle/>
          <a:p>
            <a:endParaRPr kumimoji="1" lang="ja-JP" altLang="en-US"/>
          </a:p>
        </p:txBody>
      </p:sp>
      <p:pic>
        <p:nvPicPr>
          <p:cNvPr id="5" name="k0738i15">
            <a:hlinkClick r:id="" action="ppaction://media"/>
            <a:extLst>
              <a:ext uri="{FF2B5EF4-FFF2-40B4-BE49-F238E27FC236}">
                <a16:creationId xmlns:a16="http://schemas.microsoft.com/office/drawing/2014/main" id="{4CCC908F-51A9-40D5-B799-3E11AF6529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78213" y="787782"/>
            <a:ext cx="9657032" cy="5365017"/>
          </a:xfrm>
        </p:spPr>
      </p:pic>
      <p:sp>
        <p:nvSpPr>
          <p:cNvPr id="4" name="Slide Number Placeholder 3">
            <a:extLst>
              <a:ext uri="{FF2B5EF4-FFF2-40B4-BE49-F238E27FC236}">
                <a16:creationId xmlns:a16="http://schemas.microsoft.com/office/drawing/2014/main" id="{45BF4622-5C9E-4AA5-8ABB-47943A0315C6}"/>
              </a:ext>
            </a:extLst>
          </p:cNvPr>
          <p:cNvSpPr>
            <a:spLocks noGrp="1"/>
          </p:cNvSpPr>
          <p:nvPr>
            <p:ph type="sldNum" sz="quarter" idx="12"/>
          </p:nvPr>
        </p:nvSpPr>
        <p:spPr/>
        <p:txBody>
          <a:bodyPr/>
          <a:lstStyle/>
          <a:p>
            <a:fld id="{91512E4F-4AC8-432B-8AD7-25FC6E577C8A}" type="slidenum">
              <a:rPr kumimoji="1" lang="ja-JP" altLang="en-US" smtClean="0"/>
              <a:t>35</a:t>
            </a:fld>
            <a:endParaRPr kumimoji="1" lang="ja-JP" altLang="en-US"/>
          </a:p>
        </p:txBody>
      </p:sp>
      <p:sp>
        <p:nvSpPr>
          <p:cNvPr id="3" name="Footer Placeholder 2">
            <a:extLst>
              <a:ext uri="{FF2B5EF4-FFF2-40B4-BE49-F238E27FC236}">
                <a16:creationId xmlns:a16="http://schemas.microsoft.com/office/drawing/2014/main" id="{C45AFCDC-B9B4-4D63-B107-923A279AA2A1}"/>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03550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9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158B1-5406-4BA0-8C53-BAEBCEBD14DB}"/>
              </a:ext>
            </a:extLst>
          </p:cNvPr>
          <p:cNvSpPr>
            <a:spLocks noGrp="1"/>
          </p:cNvSpPr>
          <p:nvPr>
            <p:ph type="title"/>
          </p:nvPr>
        </p:nvSpPr>
        <p:spPr/>
        <p:txBody>
          <a:bodyPr/>
          <a:lstStyle/>
          <a:p>
            <a:r>
              <a:rPr kumimoji="1" lang="ja-JP" altLang="en-US" dirty="0"/>
              <a:t>統合型</a:t>
            </a:r>
            <a:r>
              <a:rPr kumimoji="1" lang="en-US" altLang="ja-JP" dirty="0"/>
              <a:t>3DCG</a:t>
            </a:r>
            <a:r>
              <a:rPr kumimoji="1" lang="ja-JP" altLang="en-US" dirty="0"/>
              <a:t>ソフトと専門のソフト</a:t>
            </a:r>
          </a:p>
        </p:txBody>
      </p:sp>
      <p:sp>
        <p:nvSpPr>
          <p:cNvPr id="3" name="Content Placeholder 2">
            <a:extLst>
              <a:ext uri="{FF2B5EF4-FFF2-40B4-BE49-F238E27FC236}">
                <a16:creationId xmlns:a16="http://schemas.microsoft.com/office/drawing/2014/main" id="{2F5C0DB1-028B-4C1D-8AF2-51EE7E09C78A}"/>
              </a:ext>
            </a:extLst>
          </p:cNvPr>
          <p:cNvSpPr>
            <a:spLocks noGrp="1"/>
          </p:cNvSpPr>
          <p:nvPr>
            <p:ph idx="1"/>
          </p:nvPr>
        </p:nvSpPr>
        <p:spPr/>
        <p:txBody>
          <a:bodyPr/>
          <a:lstStyle/>
          <a:p>
            <a:r>
              <a:rPr kumimoji="1" lang="ja-JP" altLang="en-US" dirty="0"/>
              <a:t>今まで紹介してきた様々な機能をすべて使えるソフトを「統合型</a:t>
            </a:r>
            <a:r>
              <a:rPr kumimoji="1" lang="en-US" altLang="ja-JP" dirty="0"/>
              <a:t>3DCG</a:t>
            </a:r>
            <a:r>
              <a:rPr kumimoji="1" lang="ja-JP" altLang="en-US" dirty="0"/>
              <a:t>ソフト」、または「</a:t>
            </a:r>
            <a:r>
              <a:rPr kumimoji="1" lang="en-US" altLang="ja-JP" dirty="0"/>
              <a:t>DCC</a:t>
            </a:r>
            <a:r>
              <a:rPr kumimoji="1" lang="ja-JP" altLang="en-US" dirty="0"/>
              <a:t>（ </a:t>
            </a:r>
            <a:r>
              <a:rPr kumimoji="1" lang="en-US" altLang="ja-JP" dirty="0"/>
              <a:t>Digital Content Creation </a:t>
            </a:r>
            <a:r>
              <a:rPr kumimoji="1" lang="ja-JP" altLang="en-US" dirty="0"/>
              <a:t>）ツール」といいます。世界的に有名でシェアが大きいのは</a:t>
            </a:r>
            <a:r>
              <a:rPr kumimoji="1" lang="en-US" altLang="ja-JP" dirty="0"/>
              <a:t>Autodesk</a:t>
            </a:r>
            <a:r>
              <a:rPr kumimoji="1" lang="ja-JP" altLang="en-US" dirty="0"/>
              <a:t>社の</a:t>
            </a:r>
            <a:r>
              <a:rPr kumimoji="1" lang="en-US" altLang="ja-JP" dirty="0"/>
              <a:t>Maya</a:t>
            </a:r>
            <a:r>
              <a:rPr kumimoji="1" lang="ja-JP" altLang="en-US" dirty="0"/>
              <a:t>と</a:t>
            </a:r>
            <a:r>
              <a:rPr kumimoji="1" lang="en-US" altLang="ja-JP" dirty="0"/>
              <a:t>3dsMax</a:t>
            </a:r>
            <a:r>
              <a:rPr kumimoji="1" lang="ja-JP" altLang="en-US" dirty="0"/>
              <a:t>です。</a:t>
            </a:r>
          </a:p>
          <a:p>
            <a:r>
              <a:rPr kumimoji="1" lang="ja-JP" altLang="en-US" dirty="0"/>
              <a:t>統合型ではないそれぞれの分野に特化したソフトも多くあり、テクスチャ、マテリアル作成に特化した</a:t>
            </a:r>
            <a:r>
              <a:rPr kumimoji="1" lang="en-US" altLang="ja-JP" dirty="0"/>
              <a:t>Substance</a:t>
            </a:r>
            <a:r>
              <a:rPr kumimoji="1" lang="ja-JP" altLang="en-US" dirty="0"/>
              <a:t>、スカルプトに特化した</a:t>
            </a:r>
            <a:r>
              <a:rPr kumimoji="1" lang="en-US" altLang="ja-JP" dirty="0" err="1"/>
              <a:t>Zbrush</a:t>
            </a:r>
            <a:r>
              <a:rPr kumimoji="1" lang="ja-JP" altLang="en-US" dirty="0"/>
              <a:t>などがあります。</a:t>
            </a:r>
          </a:p>
          <a:p>
            <a:r>
              <a:rPr kumimoji="1" lang="ja-JP" altLang="en-US" dirty="0"/>
              <a:t>統合型</a:t>
            </a:r>
            <a:r>
              <a:rPr kumimoji="1" lang="en-US" altLang="ja-JP" dirty="0"/>
              <a:t>3DCG</a:t>
            </a:r>
            <a:r>
              <a:rPr kumimoji="1" lang="ja-JP" altLang="en-US" dirty="0"/>
              <a:t>ソフトと様々な専門的なツールを組み合わせて、作業していくことになるでしょう。</a:t>
            </a:r>
          </a:p>
        </p:txBody>
      </p:sp>
      <p:sp>
        <p:nvSpPr>
          <p:cNvPr id="4" name="Slide Number Placeholder 3">
            <a:extLst>
              <a:ext uri="{FF2B5EF4-FFF2-40B4-BE49-F238E27FC236}">
                <a16:creationId xmlns:a16="http://schemas.microsoft.com/office/drawing/2014/main" id="{0487156F-2046-4E8C-BA80-DE0C02D5DDAD}"/>
              </a:ext>
            </a:extLst>
          </p:cNvPr>
          <p:cNvSpPr>
            <a:spLocks noGrp="1"/>
          </p:cNvSpPr>
          <p:nvPr>
            <p:ph type="sldNum" sz="quarter" idx="12"/>
          </p:nvPr>
        </p:nvSpPr>
        <p:spPr/>
        <p:txBody>
          <a:bodyPr/>
          <a:lstStyle/>
          <a:p>
            <a:fld id="{91512E4F-4AC8-432B-8AD7-25FC6E577C8A}" type="slidenum">
              <a:rPr kumimoji="1" lang="ja-JP" altLang="en-US" smtClean="0"/>
              <a:t>36</a:t>
            </a:fld>
            <a:endParaRPr kumimoji="1" lang="ja-JP" altLang="en-US"/>
          </a:p>
        </p:txBody>
      </p:sp>
      <p:sp>
        <p:nvSpPr>
          <p:cNvPr id="5" name="Footer Placeholder 4">
            <a:extLst>
              <a:ext uri="{FF2B5EF4-FFF2-40B4-BE49-F238E27FC236}">
                <a16:creationId xmlns:a16="http://schemas.microsoft.com/office/drawing/2014/main" id="{19AD9DDF-ADB3-48B8-BD75-3757AEF4E23F}"/>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2656768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BD030-CF6F-4831-BBC0-EE7A61C9CBEB}"/>
              </a:ext>
            </a:extLst>
          </p:cNvPr>
          <p:cNvSpPr>
            <a:spLocks noGrp="1"/>
          </p:cNvSpPr>
          <p:nvPr>
            <p:ph type="title"/>
          </p:nvPr>
        </p:nvSpPr>
        <p:spPr/>
        <p:txBody>
          <a:bodyPr/>
          <a:lstStyle/>
          <a:p>
            <a:endParaRPr kumimoji="1" lang="ja-JP" altLang="en-US"/>
          </a:p>
        </p:txBody>
      </p:sp>
      <p:pic>
        <p:nvPicPr>
          <p:cNvPr id="6" name="Content Placeholder 5">
            <a:extLst>
              <a:ext uri="{FF2B5EF4-FFF2-40B4-BE49-F238E27FC236}">
                <a16:creationId xmlns:a16="http://schemas.microsoft.com/office/drawing/2014/main" id="{290E4170-E2B4-46FD-82D6-76B3AAF1BF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8344" y="624110"/>
            <a:ext cx="9546702" cy="5303724"/>
          </a:xfrm>
        </p:spPr>
      </p:pic>
      <p:sp>
        <p:nvSpPr>
          <p:cNvPr id="4" name="Slide Number Placeholder 3">
            <a:extLst>
              <a:ext uri="{FF2B5EF4-FFF2-40B4-BE49-F238E27FC236}">
                <a16:creationId xmlns:a16="http://schemas.microsoft.com/office/drawing/2014/main" id="{26008F5E-1012-40C7-A2AE-264DCE6BB2C1}"/>
              </a:ext>
            </a:extLst>
          </p:cNvPr>
          <p:cNvSpPr>
            <a:spLocks noGrp="1"/>
          </p:cNvSpPr>
          <p:nvPr>
            <p:ph type="sldNum" sz="quarter" idx="12"/>
          </p:nvPr>
        </p:nvSpPr>
        <p:spPr/>
        <p:txBody>
          <a:bodyPr/>
          <a:lstStyle/>
          <a:p>
            <a:fld id="{91512E4F-4AC8-432B-8AD7-25FC6E577C8A}" type="slidenum">
              <a:rPr kumimoji="1" lang="ja-JP" altLang="en-US" smtClean="0"/>
              <a:t>37</a:t>
            </a:fld>
            <a:endParaRPr kumimoji="1" lang="ja-JP" altLang="en-US"/>
          </a:p>
        </p:txBody>
      </p:sp>
      <p:sp>
        <p:nvSpPr>
          <p:cNvPr id="3" name="Footer Placeholder 2">
            <a:extLst>
              <a:ext uri="{FF2B5EF4-FFF2-40B4-BE49-F238E27FC236}">
                <a16:creationId xmlns:a16="http://schemas.microsoft.com/office/drawing/2014/main" id="{C056F1C1-9B73-4388-8572-6828D8E488F8}"/>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1311383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A4DF-8D24-4890-92EC-5EA52DD3B855}"/>
              </a:ext>
            </a:extLst>
          </p:cNvPr>
          <p:cNvSpPr>
            <a:spLocks noGrp="1"/>
          </p:cNvSpPr>
          <p:nvPr>
            <p:ph type="title"/>
          </p:nvPr>
        </p:nvSpPr>
        <p:spPr/>
        <p:txBody>
          <a:bodyPr/>
          <a:lstStyle/>
          <a:p>
            <a:r>
              <a:rPr kumimoji="1" lang="ja-JP" altLang="en-US" dirty="0"/>
              <a:t>既存の</a:t>
            </a:r>
            <a:r>
              <a:rPr kumimoji="1" lang="en-US" altLang="ja-JP" dirty="0"/>
              <a:t>CG</a:t>
            </a:r>
            <a:r>
              <a:rPr kumimoji="1" lang="ja-JP" altLang="en-US" dirty="0"/>
              <a:t>を観察してみる</a:t>
            </a:r>
          </a:p>
        </p:txBody>
      </p:sp>
      <p:sp>
        <p:nvSpPr>
          <p:cNvPr id="3" name="Content Placeholder 2">
            <a:extLst>
              <a:ext uri="{FF2B5EF4-FFF2-40B4-BE49-F238E27FC236}">
                <a16:creationId xmlns:a16="http://schemas.microsoft.com/office/drawing/2014/main" id="{0E92DEA8-D016-435F-9B46-0E3586B94D9B}"/>
              </a:ext>
            </a:extLst>
          </p:cNvPr>
          <p:cNvSpPr>
            <a:spLocks noGrp="1"/>
          </p:cNvSpPr>
          <p:nvPr>
            <p:ph idx="1"/>
          </p:nvPr>
        </p:nvSpPr>
        <p:spPr/>
        <p:txBody>
          <a:bodyPr/>
          <a:lstStyle/>
          <a:p>
            <a:r>
              <a:rPr kumimoji="1" lang="ja-JP" altLang="en-US" dirty="0"/>
              <a:t>現状の</a:t>
            </a:r>
            <a:r>
              <a:rPr kumimoji="1" lang="en-US" altLang="ja-JP" dirty="0"/>
              <a:t>3DCG</a:t>
            </a:r>
            <a:r>
              <a:rPr kumimoji="1" lang="ja-JP" altLang="en-US" dirty="0"/>
              <a:t>は上記の要素でほぼ全て構成されている。現状でゲームや映画でもポリゴンの輪郭を見ることができる</a:t>
            </a:r>
          </a:p>
        </p:txBody>
      </p:sp>
      <p:sp>
        <p:nvSpPr>
          <p:cNvPr id="4" name="Slide Number Placeholder 3">
            <a:extLst>
              <a:ext uri="{FF2B5EF4-FFF2-40B4-BE49-F238E27FC236}">
                <a16:creationId xmlns:a16="http://schemas.microsoft.com/office/drawing/2014/main" id="{CB27D2E5-CEE4-4755-A829-A83D7F306A34}"/>
              </a:ext>
            </a:extLst>
          </p:cNvPr>
          <p:cNvSpPr>
            <a:spLocks noGrp="1"/>
          </p:cNvSpPr>
          <p:nvPr>
            <p:ph type="sldNum" sz="quarter" idx="12"/>
          </p:nvPr>
        </p:nvSpPr>
        <p:spPr/>
        <p:txBody>
          <a:bodyPr/>
          <a:lstStyle/>
          <a:p>
            <a:fld id="{91512E4F-4AC8-432B-8AD7-25FC6E577C8A}" type="slidenum">
              <a:rPr kumimoji="1" lang="ja-JP" altLang="en-US" smtClean="0"/>
              <a:t>38</a:t>
            </a:fld>
            <a:endParaRPr kumimoji="1" lang="ja-JP" altLang="en-US"/>
          </a:p>
        </p:txBody>
      </p:sp>
      <p:pic>
        <p:nvPicPr>
          <p:cNvPr id="6" name="Picture 5">
            <a:extLst>
              <a:ext uri="{FF2B5EF4-FFF2-40B4-BE49-F238E27FC236}">
                <a16:creationId xmlns:a16="http://schemas.microsoft.com/office/drawing/2014/main" id="{A735D903-71E5-4032-883D-3FD2FB6C38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349" y="2428270"/>
            <a:ext cx="5933717" cy="3205073"/>
          </a:xfrm>
          <a:prstGeom prst="rect">
            <a:avLst/>
          </a:prstGeom>
        </p:spPr>
      </p:pic>
      <p:sp>
        <p:nvSpPr>
          <p:cNvPr id="5" name="Footer Placeholder 4">
            <a:extLst>
              <a:ext uri="{FF2B5EF4-FFF2-40B4-BE49-F238E27FC236}">
                <a16:creationId xmlns:a16="http://schemas.microsoft.com/office/drawing/2014/main" id="{5811E5B9-F276-439A-8F0F-F07D862C2376}"/>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2851297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96416-9ED4-44F5-90AB-EA5AF799F270}"/>
              </a:ext>
            </a:extLst>
          </p:cNvPr>
          <p:cNvSpPr>
            <a:spLocks noGrp="1"/>
          </p:cNvSpPr>
          <p:nvPr>
            <p:ph type="title"/>
          </p:nvPr>
        </p:nvSpPr>
        <p:spPr/>
        <p:txBody>
          <a:bodyPr/>
          <a:lstStyle/>
          <a:p>
            <a:r>
              <a:rPr kumimoji="1" lang="ja-JP" altLang="en-US" dirty="0"/>
              <a:t>実際に</a:t>
            </a:r>
            <a:r>
              <a:rPr kumimoji="1" lang="en-US" altLang="ja-JP" dirty="0"/>
              <a:t>Maya</a:t>
            </a:r>
            <a:r>
              <a:rPr kumimoji="1" lang="ja-JP" altLang="en-US" dirty="0"/>
              <a:t>でレンダリングしてみよう！</a:t>
            </a:r>
          </a:p>
        </p:txBody>
      </p:sp>
      <p:sp>
        <p:nvSpPr>
          <p:cNvPr id="3" name="Content Placeholder 2">
            <a:extLst>
              <a:ext uri="{FF2B5EF4-FFF2-40B4-BE49-F238E27FC236}">
                <a16:creationId xmlns:a16="http://schemas.microsoft.com/office/drawing/2014/main" id="{538FC3FB-1025-46F1-94F4-B1F284506702}"/>
              </a:ext>
            </a:extLst>
          </p:cNvPr>
          <p:cNvSpPr>
            <a:spLocks noGrp="1"/>
          </p:cNvSpPr>
          <p:nvPr>
            <p:ph idx="1"/>
          </p:nvPr>
        </p:nvSpPr>
        <p:spPr/>
        <p:txBody>
          <a:bodyPr/>
          <a:lstStyle/>
          <a:p>
            <a:r>
              <a:rPr kumimoji="1" lang="en-US" altLang="ja-JP" dirty="0"/>
              <a:t>Maya</a:t>
            </a:r>
            <a:r>
              <a:rPr kumimoji="1" lang="ja-JP" altLang="en-US" dirty="0"/>
              <a:t>のビューポート操作</a:t>
            </a:r>
            <a:endParaRPr kumimoji="1" lang="en-US" altLang="ja-JP" dirty="0"/>
          </a:p>
          <a:p>
            <a:r>
              <a:rPr lang="ja-JP" altLang="en-US" dirty="0"/>
              <a:t>移動、回転、スケール</a:t>
            </a:r>
            <a:endParaRPr kumimoji="1" lang="en-US" altLang="ja-JP" dirty="0"/>
          </a:p>
          <a:p>
            <a:r>
              <a:rPr kumimoji="1" lang="en-US" altLang="ja-JP" dirty="0"/>
              <a:t>Maya</a:t>
            </a:r>
            <a:r>
              <a:rPr kumimoji="1" lang="ja-JP" altLang="en-US" dirty="0"/>
              <a:t>を起動して床と球体を配置してみる。</a:t>
            </a:r>
            <a:endParaRPr kumimoji="1" lang="en-US" altLang="ja-JP" dirty="0"/>
          </a:p>
          <a:p>
            <a:r>
              <a:rPr kumimoji="1" lang="ja-JP" altLang="en-US" dirty="0"/>
              <a:t>マテリアルを適用してみる</a:t>
            </a:r>
            <a:endParaRPr kumimoji="1" lang="en-US" altLang="ja-JP" dirty="0"/>
          </a:p>
          <a:p>
            <a:r>
              <a:rPr lang="ja-JP" altLang="en-US" dirty="0"/>
              <a:t>テクスチャを適用してみる</a:t>
            </a:r>
            <a:endParaRPr lang="en-US" altLang="ja-JP" dirty="0"/>
          </a:p>
          <a:p>
            <a:r>
              <a:rPr kumimoji="1" lang="ja-JP" altLang="en-US" dirty="0"/>
              <a:t>ライティングしてみる</a:t>
            </a:r>
            <a:endParaRPr kumimoji="1" lang="en-US" altLang="ja-JP" dirty="0"/>
          </a:p>
          <a:p>
            <a:r>
              <a:rPr lang="ja-JP" altLang="en-US" dirty="0"/>
              <a:t>レンダリングしてみる</a:t>
            </a:r>
            <a:endParaRPr lang="en-US" altLang="ja-JP" dirty="0"/>
          </a:p>
        </p:txBody>
      </p:sp>
      <p:sp>
        <p:nvSpPr>
          <p:cNvPr id="4" name="Slide Number Placeholder 3">
            <a:extLst>
              <a:ext uri="{FF2B5EF4-FFF2-40B4-BE49-F238E27FC236}">
                <a16:creationId xmlns:a16="http://schemas.microsoft.com/office/drawing/2014/main" id="{35263EBB-E078-422D-B190-7C03DA556CD0}"/>
              </a:ext>
            </a:extLst>
          </p:cNvPr>
          <p:cNvSpPr>
            <a:spLocks noGrp="1"/>
          </p:cNvSpPr>
          <p:nvPr>
            <p:ph type="sldNum" sz="quarter" idx="12"/>
          </p:nvPr>
        </p:nvSpPr>
        <p:spPr/>
        <p:txBody>
          <a:bodyPr/>
          <a:lstStyle/>
          <a:p>
            <a:fld id="{91512E4F-4AC8-432B-8AD7-25FC6E577C8A}" type="slidenum">
              <a:rPr kumimoji="1" lang="ja-JP" altLang="en-US" smtClean="0"/>
              <a:t>39</a:t>
            </a:fld>
            <a:endParaRPr kumimoji="1" lang="ja-JP" altLang="en-US"/>
          </a:p>
        </p:txBody>
      </p:sp>
      <p:sp>
        <p:nvSpPr>
          <p:cNvPr id="5" name="Footer Placeholder 4">
            <a:extLst>
              <a:ext uri="{FF2B5EF4-FFF2-40B4-BE49-F238E27FC236}">
                <a16:creationId xmlns:a16="http://schemas.microsoft.com/office/drawing/2014/main" id="{D6CA0716-89FE-45D1-B003-D9C4149D11A0}"/>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73779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95BB-1678-42A4-B4FB-9498FFAF5526}"/>
              </a:ext>
            </a:extLst>
          </p:cNvPr>
          <p:cNvSpPr>
            <a:spLocks noGrp="1"/>
          </p:cNvSpPr>
          <p:nvPr>
            <p:ph type="title"/>
          </p:nvPr>
        </p:nvSpPr>
        <p:spPr/>
        <p:txBody>
          <a:bodyPr/>
          <a:lstStyle/>
          <a:p>
            <a:r>
              <a:rPr kumimoji="1" lang="ja-JP" altLang="en-US" dirty="0"/>
              <a:t>ワークフローと専門用語</a:t>
            </a:r>
          </a:p>
        </p:txBody>
      </p:sp>
      <p:sp>
        <p:nvSpPr>
          <p:cNvPr id="3" name="Content Placeholder 2">
            <a:extLst>
              <a:ext uri="{FF2B5EF4-FFF2-40B4-BE49-F238E27FC236}">
                <a16:creationId xmlns:a16="http://schemas.microsoft.com/office/drawing/2014/main" id="{1E679D36-8253-48A3-B9ED-0592B1160E95}"/>
              </a:ext>
            </a:extLst>
          </p:cNvPr>
          <p:cNvSpPr>
            <a:spLocks noGrp="1"/>
          </p:cNvSpPr>
          <p:nvPr>
            <p:ph idx="1"/>
          </p:nvPr>
        </p:nvSpPr>
        <p:spPr>
          <a:xfrm>
            <a:off x="1847580" y="1374753"/>
            <a:ext cx="9657032" cy="5152171"/>
          </a:xfrm>
        </p:spPr>
        <p:txBody>
          <a:bodyPr>
            <a:normAutofit fontScale="92500" lnSpcReduction="10000"/>
          </a:bodyPr>
          <a:lstStyle/>
          <a:p>
            <a:r>
              <a:rPr kumimoji="1" lang="ja-JP" altLang="en-US" dirty="0"/>
              <a:t>モデリング</a:t>
            </a:r>
            <a:r>
              <a:rPr lang="en-US" altLang="ja-JP" dirty="0"/>
              <a:t> </a:t>
            </a:r>
          </a:p>
          <a:p>
            <a:pPr lvl="1"/>
            <a:r>
              <a:rPr kumimoji="1" lang="ja-JP" altLang="en-US" dirty="0"/>
              <a:t>ポリゴンメッシュ</a:t>
            </a:r>
          </a:p>
          <a:p>
            <a:r>
              <a:rPr kumimoji="1" lang="en-US" altLang="ja-JP" dirty="0"/>
              <a:t>UV</a:t>
            </a:r>
          </a:p>
          <a:p>
            <a:r>
              <a:rPr kumimoji="1" lang="ja-JP" altLang="en-US" dirty="0"/>
              <a:t>テクスチャ</a:t>
            </a:r>
          </a:p>
          <a:p>
            <a:r>
              <a:rPr kumimoji="1" lang="ja-JP" altLang="en-US" dirty="0"/>
              <a:t>シェーダー</a:t>
            </a:r>
          </a:p>
          <a:p>
            <a:r>
              <a:rPr kumimoji="1" lang="ja-JP" altLang="en-US" dirty="0"/>
              <a:t>マテリアル</a:t>
            </a:r>
          </a:p>
          <a:p>
            <a:r>
              <a:rPr kumimoji="1" lang="ja-JP" altLang="en-US" dirty="0"/>
              <a:t>ライティング</a:t>
            </a:r>
          </a:p>
          <a:p>
            <a:r>
              <a:rPr kumimoji="1" lang="ja-JP" altLang="en-US" dirty="0"/>
              <a:t>スキニング</a:t>
            </a:r>
            <a:endParaRPr kumimoji="1" lang="en-US" altLang="ja-JP" dirty="0"/>
          </a:p>
          <a:p>
            <a:pPr lvl="1"/>
            <a:r>
              <a:rPr kumimoji="1" lang="ja-JP" altLang="en-US" dirty="0"/>
              <a:t>ジョイント</a:t>
            </a:r>
          </a:p>
          <a:p>
            <a:r>
              <a:rPr kumimoji="1" lang="ja-JP" altLang="en-US" dirty="0"/>
              <a:t>リギング</a:t>
            </a:r>
          </a:p>
          <a:p>
            <a:r>
              <a:rPr kumimoji="1" lang="ja-JP" altLang="en-US" dirty="0"/>
              <a:t>アニメーション</a:t>
            </a:r>
            <a:endParaRPr kumimoji="1" lang="en-US" altLang="ja-JP" dirty="0"/>
          </a:p>
          <a:p>
            <a:r>
              <a:rPr kumimoji="1" lang="ja-JP" altLang="en-US" dirty="0"/>
              <a:t>エフェクト</a:t>
            </a:r>
          </a:p>
          <a:p>
            <a:r>
              <a:rPr kumimoji="1" lang="ja-JP" altLang="en-US" dirty="0"/>
              <a:t>レンダリング</a:t>
            </a:r>
          </a:p>
          <a:p>
            <a:r>
              <a:rPr kumimoji="1" lang="ja-JP" altLang="en-US" dirty="0"/>
              <a:t>コンポジット</a:t>
            </a:r>
          </a:p>
        </p:txBody>
      </p:sp>
      <p:sp>
        <p:nvSpPr>
          <p:cNvPr id="5" name="Slide Number Placeholder 4">
            <a:extLst>
              <a:ext uri="{FF2B5EF4-FFF2-40B4-BE49-F238E27FC236}">
                <a16:creationId xmlns:a16="http://schemas.microsoft.com/office/drawing/2014/main" id="{BB0B7014-6400-426A-8953-EDD7C16C214A}"/>
              </a:ext>
            </a:extLst>
          </p:cNvPr>
          <p:cNvSpPr>
            <a:spLocks noGrp="1"/>
          </p:cNvSpPr>
          <p:nvPr>
            <p:ph type="sldNum" sz="quarter" idx="12"/>
          </p:nvPr>
        </p:nvSpPr>
        <p:spPr/>
        <p:txBody>
          <a:bodyPr/>
          <a:lstStyle/>
          <a:p>
            <a:fld id="{91512E4F-4AC8-432B-8AD7-25FC6E577C8A}" type="slidenum">
              <a:rPr kumimoji="1" lang="ja-JP" altLang="en-US" smtClean="0"/>
              <a:t>4</a:t>
            </a:fld>
            <a:endParaRPr kumimoji="1" lang="ja-JP" altLang="en-US"/>
          </a:p>
        </p:txBody>
      </p:sp>
      <p:sp>
        <p:nvSpPr>
          <p:cNvPr id="4" name="Footer Placeholder 3">
            <a:extLst>
              <a:ext uri="{FF2B5EF4-FFF2-40B4-BE49-F238E27FC236}">
                <a16:creationId xmlns:a16="http://schemas.microsoft.com/office/drawing/2014/main" id="{6F391C80-501A-438E-B5DD-129234A0D5C1}"/>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407389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77896-886F-4166-80CE-153574E96CEB}"/>
              </a:ext>
            </a:extLst>
          </p:cNvPr>
          <p:cNvSpPr>
            <a:spLocks noGrp="1"/>
          </p:cNvSpPr>
          <p:nvPr>
            <p:ph type="title"/>
          </p:nvPr>
        </p:nvSpPr>
        <p:spPr/>
        <p:txBody>
          <a:bodyPr/>
          <a:lstStyle/>
          <a:p>
            <a:r>
              <a:rPr kumimoji="1" lang="ja-JP" altLang="en-US" dirty="0"/>
              <a:t>ポリゴンメッシュ</a:t>
            </a:r>
          </a:p>
        </p:txBody>
      </p:sp>
      <p:sp>
        <p:nvSpPr>
          <p:cNvPr id="3" name="Content Placeholder 2">
            <a:extLst>
              <a:ext uri="{FF2B5EF4-FFF2-40B4-BE49-F238E27FC236}">
                <a16:creationId xmlns:a16="http://schemas.microsoft.com/office/drawing/2014/main" id="{75C75D39-019E-4023-9C2A-E63E4C5B3331}"/>
              </a:ext>
            </a:extLst>
          </p:cNvPr>
          <p:cNvSpPr>
            <a:spLocks noGrp="1"/>
          </p:cNvSpPr>
          <p:nvPr>
            <p:ph idx="1"/>
          </p:nvPr>
        </p:nvSpPr>
        <p:spPr/>
        <p:txBody>
          <a:bodyPr/>
          <a:lstStyle/>
          <a:p>
            <a:r>
              <a:rPr lang="en-US" altLang="ja-JP" b="0" i="0" dirty="0">
                <a:solidFill>
                  <a:srgbClr val="444444"/>
                </a:solidFill>
                <a:effectLst/>
                <a:latin typeface="Noto Sans JP"/>
              </a:rPr>
              <a:t>3DCG</a:t>
            </a:r>
            <a:r>
              <a:rPr lang="ja-JP" altLang="en-US" b="0" i="0" dirty="0">
                <a:solidFill>
                  <a:srgbClr val="444444"/>
                </a:solidFill>
                <a:effectLst/>
                <a:latin typeface="Noto Sans JP"/>
              </a:rPr>
              <a:t>の基本となる概念のひとつです。略して「ポリゴン」や「メッシュ」と呼ばれることもあります。</a:t>
            </a:r>
            <a:r>
              <a:rPr lang="en-US" altLang="ja-JP" b="0" i="0" dirty="0">
                <a:solidFill>
                  <a:srgbClr val="444444"/>
                </a:solidFill>
                <a:effectLst/>
                <a:latin typeface="Noto Sans JP"/>
              </a:rPr>
              <a:t>3D</a:t>
            </a:r>
            <a:r>
              <a:rPr lang="ja-JP" altLang="en-US" b="0" i="0" dirty="0">
                <a:solidFill>
                  <a:srgbClr val="444444"/>
                </a:solidFill>
                <a:effectLst/>
                <a:latin typeface="Noto Sans JP"/>
              </a:rPr>
              <a:t>空間上の「頂点」と、頂点を結ぶ「辺」から構成された「面」のことです。</a:t>
            </a:r>
            <a:endParaRPr lang="en-US" altLang="ja-JP" b="0" i="0" dirty="0">
              <a:solidFill>
                <a:srgbClr val="444444"/>
              </a:solidFill>
              <a:effectLst/>
              <a:latin typeface="Noto Sans JP"/>
            </a:endParaRPr>
          </a:p>
          <a:p>
            <a:r>
              <a:rPr lang="ja-JP" altLang="en-US" b="0" i="0" dirty="0">
                <a:solidFill>
                  <a:srgbClr val="444444"/>
                </a:solidFill>
                <a:effectLst/>
                <a:latin typeface="Noto Sans JP"/>
              </a:rPr>
              <a:t>主に三角形や四角形ですが、多角形の場合もあります。</a:t>
            </a:r>
            <a:r>
              <a:rPr lang="en-US" altLang="ja-JP" b="0" i="0" dirty="0">
                <a:solidFill>
                  <a:srgbClr val="444444"/>
                </a:solidFill>
                <a:effectLst/>
                <a:latin typeface="Noto Sans JP"/>
              </a:rPr>
              <a:t>3D</a:t>
            </a:r>
            <a:r>
              <a:rPr lang="ja-JP" altLang="en-US" b="0" i="0" dirty="0">
                <a:solidFill>
                  <a:srgbClr val="444444"/>
                </a:solidFill>
                <a:effectLst/>
                <a:latin typeface="Noto Sans JP"/>
              </a:rPr>
              <a:t>空間上にあるオブジェクトのほとんどがポリゴンメッシュで構成されています。</a:t>
            </a:r>
            <a:br>
              <a:rPr lang="ja-JP" altLang="en-US" dirty="0"/>
            </a:br>
            <a:endParaRPr kumimoji="1" lang="ja-JP" altLang="en-US" dirty="0"/>
          </a:p>
        </p:txBody>
      </p:sp>
      <p:sp>
        <p:nvSpPr>
          <p:cNvPr id="4" name="Slide Number Placeholder 3">
            <a:extLst>
              <a:ext uri="{FF2B5EF4-FFF2-40B4-BE49-F238E27FC236}">
                <a16:creationId xmlns:a16="http://schemas.microsoft.com/office/drawing/2014/main" id="{A11198A8-370B-4F00-8B4D-9E3D28B43BF3}"/>
              </a:ext>
            </a:extLst>
          </p:cNvPr>
          <p:cNvSpPr>
            <a:spLocks noGrp="1"/>
          </p:cNvSpPr>
          <p:nvPr>
            <p:ph type="sldNum" sz="quarter" idx="12"/>
          </p:nvPr>
        </p:nvSpPr>
        <p:spPr/>
        <p:txBody>
          <a:bodyPr/>
          <a:lstStyle/>
          <a:p>
            <a:fld id="{91512E4F-4AC8-432B-8AD7-25FC6E577C8A}" type="slidenum">
              <a:rPr kumimoji="1" lang="ja-JP" altLang="en-US" smtClean="0"/>
              <a:t>5</a:t>
            </a:fld>
            <a:endParaRPr kumimoji="1" lang="ja-JP" altLang="en-US"/>
          </a:p>
        </p:txBody>
      </p:sp>
      <p:pic>
        <p:nvPicPr>
          <p:cNvPr id="6" name="Picture 5">
            <a:extLst>
              <a:ext uri="{FF2B5EF4-FFF2-40B4-BE49-F238E27FC236}">
                <a16:creationId xmlns:a16="http://schemas.microsoft.com/office/drawing/2014/main" id="{43C87BAE-7A99-4A3C-A95D-2D9CF1F83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335" y="3335983"/>
            <a:ext cx="5878486" cy="3265826"/>
          </a:xfrm>
          <a:prstGeom prst="rect">
            <a:avLst/>
          </a:prstGeom>
        </p:spPr>
      </p:pic>
      <p:sp>
        <p:nvSpPr>
          <p:cNvPr id="5" name="Footer Placeholder 4">
            <a:extLst>
              <a:ext uri="{FF2B5EF4-FFF2-40B4-BE49-F238E27FC236}">
                <a16:creationId xmlns:a16="http://schemas.microsoft.com/office/drawing/2014/main" id="{2913AD33-4BB0-4DEA-8572-71BCA992CC5D}"/>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7287249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D7222-B236-4C83-817A-3F82F5FF1E32}"/>
              </a:ext>
            </a:extLst>
          </p:cNvPr>
          <p:cNvSpPr>
            <a:spLocks noGrp="1"/>
          </p:cNvSpPr>
          <p:nvPr>
            <p:ph type="title"/>
          </p:nvPr>
        </p:nvSpPr>
        <p:spPr/>
        <p:txBody>
          <a:bodyPr/>
          <a:lstStyle/>
          <a:p>
            <a:r>
              <a:rPr lang="ja-JP" altLang="en-US" dirty="0"/>
              <a:t>ポリゴンモデル</a:t>
            </a:r>
            <a:endParaRPr kumimoji="1" lang="ja-JP" altLang="en-US" dirty="0"/>
          </a:p>
        </p:txBody>
      </p:sp>
      <p:sp>
        <p:nvSpPr>
          <p:cNvPr id="4" name="Slide Number Placeholder 3">
            <a:extLst>
              <a:ext uri="{FF2B5EF4-FFF2-40B4-BE49-F238E27FC236}">
                <a16:creationId xmlns:a16="http://schemas.microsoft.com/office/drawing/2014/main" id="{3E6E301E-053F-4773-95B0-3F38DFBE4C22}"/>
              </a:ext>
            </a:extLst>
          </p:cNvPr>
          <p:cNvSpPr>
            <a:spLocks noGrp="1"/>
          </p:cNvSpPr>
          <p:nvPr>
            <p:ph type="sldNum" sz="quarter" idx="12"/>
          </p:nvPr>
        </p:nvSpPr>
        <p:spPr/>
        <p:txBody>
          <a:bodyPr/>
          <a:lstStyle/>
          <a:p>
            <a:fld id="{91512E4F-4AC8-432B-8AD7-25FC6E577C8A}" type="slidenum">
              <a:rPr kumimoji="1" lang="ja-JP" altLang="en-US" smtClean="0"/>
              <a:t>6</a:t>
            </a:fld>
            <a:endParaRPr kumimoji="1" lang="ja-JP" altLang="en-US"/>
          </a:p>
        </p:txBody>
      </p:sp>
      <p:sp>
        <p:nvSpPr>
          <p:cNvPr id="12" name="Content Placeholder 11">
            <a:extLst>
              <a:ext uri="{FF2B5EF4-FFF2-40B4-BE49-F238E27FC236}">
                <a16:creationId xmlns:a16="http://schemas.microsoft.com/office/drawing/2014/main" id="{E7C07FCA-04DA-4E0A-9B13-1F9930B42DA1}"/>
              </a:ext>
            </a:extLst>
          </p:cNvPr>
          <p:cNvSpPr>
            <a:spLocks noGrp="1"/>
          </p:cNvSpPr>
          <p:nvPr>
            <p:ph idx="1"/>
          </p:nvPr>
        </p:nvSpPr>
        <p:spPr/>
        <p:txBody>
          <a:bodyPr/>
          <a:lstStyle/>
          <a:p>
            <a:r>
              <a:rPr lang="ja-JP" altLang="en-US" b="0" i="0" dirty="0">
                <a:solidFill>
                  <a:srgbClr val="444444"/>
                </a:solidFill>
                <a:effectLst/>
                <a:latin typeface="Noto Sans JP"/>
              </a:rPr>
              <a:t>ポリゴンで構成されたオブジェクト（物体）のことです。現在の</a:t>
            </a:r>
            <a:r>
              <a:rPr lang="en-US" altLang="ja-JP" b="0" i="0" dirty="0">
                <a:solidFill>
                  <a:srgbClr val="444444"/>
                </a:solidFill>
                <a:effectLst/>
                <a:latin typeface="Noto Sans JP"/>
              </a:rPr>
              <a:t>3DCG</a:t>
            </a:r>
            <a:r>
              <a:rPr lang="ja-JP" altLang="en-US" b="0" i="0" dirty="0">
                <a:solidFill>
                  <a:srgbClr val="444444"/>
                </a:solidFill>
                <a:effectLst/>
                <a:latin typeface="Noto Sans JP"/>
              </a:rPr>
              <a:t>で表現されているオブジェクトのほとんどがポリゴンモデルです。ポリゴンモデルでリアルな人間などの有機物から、車、ビルなど無機物まで幅広く表現できます。</a:t>
            </a:r>
            <a:endParaRPr lang="en-US" altLang="ja-JP" b="0" i="0" dirty="0">
              <a:solidFill>
                <a:srgbClr val="444444"/>
              </a:solidFill>
              <a:effectLst/>
              <a:latin typeface="Noto Sans JP"/>
            </a:endParaRPr>
          </a:p>
          <a:p>
            <a:r>
              <a:rPr lang="ja-JP" altLang="en-US" b="0" i="0" dirty="0">
                <a:solidFill>
                  <a:srgbClr val="444444"/>
                </a:solidFill>
                <a:effectLst/>
                <a:latin typeface="Noto Sans JP"/>
              </a:rPr>
              <a:t>製品の設計に用いる</a:t>
            </a:r>
            <a:r>
              <a:rPr lang="en-US" altLang="ja-JP" b="0" i="0" dirty="0">
                <a:solidFill>
                  <a:srgbClr val="444444"/>
                </a:solidFill>
                <a:effectLst/>
                <a:latin typeface="Noto Sans JP"/>
              </a:rPr>
              <a:t>CAD</a:t>
            </a:r>
            <a:r>
              <a:rPr lang="ja-JP" altLang="en-US" b="0" i="0" dirty="0">
                <a:solidFill>
                  <a:srgbClr val="444444"/>
                </a:solidFill>
                <a:effectLst/>
                <a:latin typeface="Noto Sans JP"/>
              </a:rPr>
              <a:t>系のソフトで作成されるモデルとは違うので注意しましょう。</a:t>
            </a:r>
            <a:endParaRPr lang="ja-JP" altLang="en-US" dirty="0"/>
          </a:p>
        </p:txBody>
      </p:sp>
      <p:pic>
        <p:nvPicPr>
          <p:cNvPr id="14" name="Picture 13">
            <a:extLst>
              <a:ext uri="{FF2B5EF4-FFF2-40B4-BE49-F238E27FC236}">
                <a16:creationId xmlns:a16="http://schemas.microsoft.com/office/drawing/2014/main" id="{5B7FDA36-B283-404F-B745-AD28E16F1F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879" y="2846774"/>
            <a:ext cx="6440075" cy="3577820"/>
          </a:xfrm>
          <a:prstGeom prst="rect">
            <a:avLst/>
          </a:prstGeom>
        </p:spPr>
      </p:pic>
      <p:sp>
        <p:nvSpPr>
          <p:cNvPr id="3" name="Footer Placeholder 2">
            <a:extLst>
              <a:ext uri="{FF2B5EF4-FFF2-40B4-BE49-F238E27FC236}">
                <a16:creationId xmlns:a16="http://schemas.microsoft.com/office/drawing/2014/main" id="{26F1E561-B69F-4E36-9231-76BFA4CFBDFF}"/>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80686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290B-4DF1-4526-A31E-802879DB6935}"/>
              </a:ext>
            </a:extLst>
          </p:cNvPr>
          <p:cNvSpPr>
            <a:spLocks noGrp="1"/>
          </p:cNvSpPr>
          <p:nvPr>
            <p:ph type="title"/>
          </p:nvPr>
        </p:nvSpPr>
        <p:spPr/>
        <p:txBody>
          <a:bodyPr/>
          <a:lstStyle/>
          <a:p>
            <a:r>
              <a:rPr lang="ja-JP" altLang="en-US" dirty="0"/>
              <a:t>モデリング</a:t>
            </a:r>
            <a:endParaRPr kumimoji="1" lang="ja-JP" altLang="en-US" dirty="0"/>
          </a:p>
        </p:txBody>
      </p:sp>
      <p:sp>
        <p:nvSpPr>
          <p:cNvPr id="3" name="Content Placeholder 2">
            <a:extLst>
              <a:ext uri="{FF2B5EF4-FFF2-40B4-BE49-F238E27FC236}">
                <a16:creationId xmlns:a16="http://schemas.microsoft.com/office/drawing/2014/main" id="{27C46D55-C025-4480-98FE-E9D2E6C0C5D9}"/>
              </a:ext>
            </a:extLst>
          </p:cNvPr>
          <p:cNvSpPr>
            <a:spLocks noGrp="1"/>
          </p:cNvSpPr>
          <p:nvPr>
            <p:ph idx="1"/>
          </p:nvPr>
        </p:nvSpPr>
        <p:spPr/>
        <p:txBody>
          <a:bodyPr/>
          <a:lstStyle/>
          <a:p>
            <a:r>
              <a:rPr lang="ja-JP" altLang="en-US" b="0" i="0" dirty="0">
                <a:solidFill>
                  <a:srgbClr val="444444"/>
                </a:solidFill>
                <a:effectLst/>
                <a:latin typeface="Noto Sans JP"/>
              </a:rPr>
              <a:t>主にポリゴンを組み合わせてポリゴンモデルを制作する作業のことです。モデリングする専門の人のことをモデラーと呼び、モデリングによって</a:t>
            </a:r>
            <a:r>
              <a:rPr lang="en-US" altLang="ja-JP" b="0" i="0" dirty="0">
                <a:solidFill>
                  <a:srgbClr val="444444"/>
                </a:solidFill>
                <a:effectLst/>
                <a:latin typeface="Noto Sans JP"/>
              </a:rPr>
              <a:t>3DCG</a:t>
            </a:r>
            <a:r>
              <a:rPr lang="ja-JP" altLang="en-US" b="0" i="0" dirty="0">
                <a:solidFill>
                  <a:srgbClr val="444444"/>
                </a:solidFill>
                <a:effectLst/>
                <a:latin typeface="Noto Sans JP"/>
              </a:rPr>
              <a:t>のモデルの形が決まります。</a:t>
            </a:r>
            <a:endParaRPr kumimoji="1" lang="ja-JP" altLang="en-US" dirty="0"/>
          </a:p>
        </p:txBody>
      </p:sp>
      <p:sp>
        <p:nvSpPr>
          <p:cNvPr id="5" name="Slide Number Placeholder 4">
            <a:extLst>
              <a:ext uri="{FF2B5EF4-FFF2-40B4-BE49-F238E27FC236}">
                <a16:creationId xmlns:a16="http://schemas.microsoft.com/office/drawing/2014/main" id="{4915BCF2-DC03-4D51-8269-F1EE4C705EA8}"/>
              </a:ext>
            </a:extLst>
          </p:cNvPr>
          <p:cNvSpPr>
            <a:spLocks noGrp="1"/>
          </p:cNvSpPr>
          <p:nvPr>
            <p:ph type="sldNum" sz="quarter" idx="12"/>
          </p:nvPr>
        </p:nvSpPr>
        <p:spPr/>
        <p:txBody>
          <a:bodyPr/>
          <a:lstStyle/>
          <a:p>
            <a:fld id="{91512E4F-4AC8-432B-8AD7-25FC6E577C8A}" type="slidenum">
              <a:rPr kumimoji="1" lang="ja-JP" altLang="en-US" smtClean="0"/>
              <a:t>7</a:t>
            </a:fld>
            <a:endParaRPr kumimoji="1" lang="ja-JP" altLang="en-US"/>
          </a:p>
        </p:txBody>
      </p:sp>
      <p:pic>
        <p:nvPicPr>
          <p:cNvPr id="7" name="Picture 6">
            <a:extLst>
              <a:ext uri="{FF2B5EF4-FFF2-40B4-BE49-F238E27FC236}">
                <a16:creationId xmlns:a16="http://schemas.microsoft.com/office/drawing/2014/main" id="{F830DB32-42F9-4581-A2D4-FE0B2765D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021" y="2515766"/>
            <a:ext cx="6390027" cy="3550015"/>
          </a:xfrm>
          <a:prstGeom prst="rect">
            <a:avLst/>
          </a:prstGeom>
        </p:spPr>
      </p:pic>
      <p:sp>
        <p:nvSpPr>
          <p:cNvPr id="4" name="Footer Placeholder 3">
            <a:extLst>
              <a:ext uri="{FF2B5EF4-FFF2-40B4-BE49-F238E27FC236}">
                <a16:creationId xmlns:a16="http://schemas.microsoft.com/office/drawing/2014/main" id="{ABB2F561-7129-4442-8DDE-7CAEF1316C9C}"/>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46578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C768D-28B7-4433-A7FA-2BDD77535282}"/>
              </a:ext>
            </a:extLst>
          </p:cNvPr>
          <p:cNvSpPr>
            <a:spLocks noGrp="1"/>
          </p:cNvSpPr>
          <p:nvPr>
            <p:ph type="title"/>
          </p:nvPr>
        </p:nvSpPr>
        <p:spPr/>
        <p:txBody>
          <a:bodyPr>
            <a:normAutofit/>
          </a:bodyPr>
          <a:lstStyle/>
          <a:p>
            <a:r>
              <a:rPr kumimoji="1" lang="ja-JP" altLang="en-US" dirty="0"/>
              <a:t>スカルプト</a:t>
            </a:r>
          </a:p>
        </p:txBody>
      </p:sp>
      <p:sp>
        <p:nvSpPr>
          <p:cNvPr id="3" name="Content Placeholder 2">
            <a:extLst>
              <a:ext uri="{FF2B5EF4-FFF2-40B4-BE49-F238E27FC236}">
                <a16:creationId xmlns:a16="http://schemas.microsoft.com/office/drawing/2014/main" id="{918E3C6C-AC01-4B55-9E5B-696A657D2706}"/>
              </a:ext>
            </a:extLst>
          </p:cNvPr>
          <p:cNvSpPr>
            <a:spLocks noGrp="1"/>
          </p:cNvSpPr>
          <p:nvPr>
            <p:ph idx="1"/>
          </p:nvPr>
        </p:nvSpPr>
        <p:spPr/>
        <p:txBody>
          <a:bodyPr/>
          <a:lstStyle/>
          <a:p>
            <a:r>
              <a:rPr lang="ja-JP" altLang="en-US" b="0" i="0" dirty="0">
                <a:solidFill>
                  <a:srgbClr val="444444"/>
                </a:solidFill>
                <a:effectLst/>
                <a:latin typeface="Noto Sans JP"/>
              </a:rPr>
              <a:t>ポリゴンモデルを作成する手法のひとつです。まるで現実世界の粘土を使った造形のように、ポリゴンを操作してモデルを作っていきます。</a:t>
            </a:r>
            <a:endParaRPr lang="en-US" altLang="ja-JP" b="0" i="0" dirty="0">
              <a:solidFill>
                <a:srgbClr val="444444"/>
              </a:solidFill>
              <a:effectLst/>
              <a:latin typeface="Noto Sans JP"/>
            </a:endParaRPr>
          </a:p>
          <a:p>
            <a:r>
              <a:rPr lang="ja-JP" altLang="en-US" b="0" i="0" dirty="0">
                <a:solidFill>
                  <a:srgbClr val="444444"/>
                </a:solidFill>
                <a:effectLst/>
                <a:latin typeface="Noto Sans JP"/>
              </a:rPr>
              <a:t>ポリゴンを</a:t>
            </a:r>
            <a:r>
              <a:rPr lang="en-US" altLang="ja-JP" b="0" i="0" dirty="0">
                <a:solidFill>
                  <a:srgbClr val="444444"/>
                </a:solidFill>
                <a:effectLst/>
                <a:latin typeface="Noto Sans JP"/>
              </a:rPr>
              <a:t>1</a:t>
            </a:r>
            <a:r>
              <a:rPr lang="ja-JP" altLang="en-US" b="0" i="0" dirty="0">
                <a:solidFill>
                  <a:srgbClr val="444444"/>
                </a:solidFill>
                <a:effectLst/>
                <a:latin typeface="Noto Sans JP"/>
              </a:rPr>
              <a:t>つ</a:t>
            </a:r>
            <a:r>
              <a:rPr lang="en-US" altLang="ja-JP" b="0" i="0" dirty="0">
                <a:solidFill>
                  <a:srgbClr val="444444"/>
                </a:solidFill>
                <a:effectLst/>
                <a:latin typeface="Noto Sans JP"/>
              </a:rPr>
              <a:t>1</a:t>
            </a:r>
            <a:r>
              <a:rPr lang="ja-JP" altLang="en-US" b="0" i="0" dirty="0">
                <a:solidFill>
                  <a:srgbClr val="444444"/>
                </a:solidFill>
                <a:effectLst/>
                <a:latin typeface="Noto Sans JP"/>
              </a:rPr>
              <a:t>つ操作してモデリングしていく「ポリゴンモデリング」と比較して、「スカルプトモデリング」と呼ばれることもあります。</a:t>
            </a:r>
            <a:endParaRPr kumimoji="1" lang="ja-JP" altLang="en-US" dirty="0"/>
          </a:p>
        </p:txBody>
      </p:sp>
      <p:sp>
        <p:nvSpPr>
          <p:cNvPr id="4" name="Slide Number Placeholder 3">
            <a:extLst>
              <a:ext uri="{FF2B5EF4-FFF2-40B4-BE49-F238E27FC236}">
                <a16:creationId xmlns:a16="http://schemas.microsoft.com/office/drawing/2014/main" id="{89A85189-88B6-4AAE-BBC6-41CB9552FFDD}"/>
              </a:ext>
            </a:extLst>
          </p:cNvPr>
          <p:cNvSpPr>
            <a:spLocks noGrp="1"/>
          </p:cNvSpPr>
          <p:nvPr>
            <p:ph type="sldNum" sz="quarter" idx="12"/>
          </p:nvPr>
        </p:nvSpPr>
        <p:spPr/>
        <p:txBody>
          <a:bodyPr/>
          <a:lstStyle/>
          <a:p>
            <a:fld id="{91512E4F-4AC8-432B-8AD7-25FC6E577C8A}" type="slidenum">
              <a:rPr kumimoji="1" lang="ja-JP" altLang="en-US" smtClean="0"/>
              <a:t>8</a:t>
            </a:fld>
            <a:endParaRPr kumimoji="1" lang="ja-JP" altLang="en-US"/>
          </a:p>
        </p:txBody>
      </p:sp>
      <p:pic>
        <p:nvPicPr>
          <p:cNvPr id="6" name="Picture 5">
            <a:extLst>
              <a:ext uri="{FF2B5EF4-FFF2-40B4-BE49-F238E27FC236}">
                <a16:creationId xmlns:a16="http://schemas.microsoft.com/office/drawing/2014/main" id="{3F468B50-2FBD-44B6-9FFC-5C5BA7FAF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189" y="2925263"/>
            <a:ext cx="5885530" cy="3269739"/>
          </a:xfrm>
          <a:prstGeom prst="rect">
            <a:avLst/>
          </a:prstGeom>
        </p:spPr>
      </p:pic>
      <p:sp>
        <p:nvSpPr>
          <p:cNvPr id="5" name="Footer Placeholder 4">
            <a:extLst>
              <a:ext uri="{FF2B5EF4-FFF2-40B4-BE49-F238E27FC236}">
                <a16:creationId xmlns:a16="http://schemas.microsoft.com/office/drawing/2014/main" id="{0ECF8B10-E3BB-4DA7-98D8-C8B70942F0A4}"/>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3880101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CD936-0F54-42C0-8DDE-59B83F240EA4}"/>
              </a:ext>
            </a:extLst>
          </p:cNvPr>
          <p:cNvSpPr>
            <a:spLocks noGrp="1"/>
          </p:cNvSpPr>
          <p:nvPr>
            <p:ph type="title"/>
          </p:nvPr>
        </p:nvSpPr>
        <p:spPr/>
        <p:txBody>
          <a:bodyPr/>
          <a:lstStyle/>
          <a:p>
            <a:r>
              <a:rPr kumimoji="1" lang="ja-JP" altLang="en-US" dirty="0"/>
              <a:t>テクスチャ</a:t>
            </a:r>
          </a:p>
        </p:txBody>
      </p:sp>
      <p:sp>
        <p:nvSpPr>
          <p:cNvPr id="3" name="Content Placeholder 2">
            <a:extLst>
              <a:ext uri="{FF2B5EF4-FFF2-40B4-BE49-F238E27FC236}">
                <a16:creationId xmlns:a16="http://schemas.microsoft.com/office/drawing/2014/main" id="{F75AEA40-20D1-4698-8B30-B63F8B5B6073}"/>
              </a:ext>
            </a:extLst>
          </p:cNvPr>
          <p:cNvSpPr>
            <a:spLocks noGrp="1"/>
          </p:cNvSpPr>
          <p:nvPr>
            <p:ph idx="1"/>
          </p:nvPr>
        </p:nvSpPr>
        <p:spPr/>
        <p:txBody>
          <a:bodyPr/>
          <a:lstStyle/>
          <a:p>
            <a:r>
              <a:rPr kumimoji="1" lang="en-US" altLang="ja-JP" dirty="0"/>
              <a:t>3DCG</a:t>
            </a:r>
            <a:r>
              <a:rPr kumimoji="1" lang="ja-JP" altLang="en-US" dirty="0"/>
              <a:t>モデルの色や質感を表現するために使用する画像のことです。単純な色情報としてだけではなく、様々な情報を格納するデータとしても使用されます。</a:t>
            </a:r>
          </a:p>
          <a:p>
            <a:r>
              <a:rPr kumimoji="1" lang="ja-JP" altLang="en-US" dirty="0"/>
              <a:t>テクスチャを使用することで色のない</a:t>
            </a:r>
            <a:r>
              <a:rPr kumimoji="1" lang="en-US" altLang="ja-JP" dirty="0"/>
              <a:t>3D</a:t>
            </a:r>
            <a:r>
              <a:rPr kumimoji="1" lang="ja-JP" altLang="en-US" dirty="0"/>
              <a:t>モデルに色をつけることができ、モデリングが完了したあとにテクスチャを作成することになります。</a:t>
            </a:r>
          </a:p>
        </p:txBody>
      </p:sp>
      <p:sp>
        <p:nvSpPr>
          <p:cNvPr id="4" name="Slide Number Placeholder 3">
            <a:extLst>
              <a:ext uri="{FF2B5EF4-FFF2-40B4-BE49-F238E27FC236}">
                <a16:creationId xmlns:a16="http://schemas.microsoft.com/office/drawing/2014/main" id="{54BE1FB4-F0B1-432F-AC13-894879A6714E}"/>
              </a:ext>
            </a:extLst>
          </p:cNvPr>
          <p:cNvSpPr>
            <a:spLocks noGrp="1"/>
          </p:cNvSpPr>
          <p:nvPr>
            <p:ph type="sldNum" sz="quarter" idx="12"/>
          </p:nvPr>
        </p:nvSpPr>
        <p:spPr/>
        <p:txBody>
          <a:bodyPr/>
          <a:lstStyle/>
          <a:p>
            <a:fld id="{91512E4F-4AC8-432B-8AD7-25FC6E577C8A}" type="slidenum">
              <a:rPr kumimoji="1" lang="ja-JP" altLang="en-US" smtClean="0"/>
              <a:t>9</a:t>
            </a:fld>
            <a:endParaRPr kumimoji="1" lang="ja-JP" altLang="en-US"/>
          </a:p>
        </p:txBody>
      </p:sp>
      <p:pic>
        <p:nvPicPr>
          <p:cNvPr id="6" name="Picture 5">
            <a:extLst>
              <a:ext uri="{FF2B5EF4-FFF2-40B4-BE49-F238E27FC236}">
                <a16:creationId xmlns:a16="http://schemas.microsoft.com/office/drawing/2014/main" id="{4B501F68-034B-47BA-BA29-A75ED4445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8862" y="3105046"/>
            <a:ext cx="5772019" cy="3206677"/>
          </a:xfrm>
          <a:prstGeom prst="rect">
            <a:avLst/>
          </a:prstGeom>
        </p:spPr>
      </p:pic>
      <p:sp>
        <p:nvSpPr>
          <p:cNvPr id="5" name="Footer Placeholder 4">
            <a:extLst>
              <a:ext uri="{FF2B5EF4-FFF2-40B4-BE49-F238E27FC236}">
                <a16:creationId xmlns:a16="http://schemas.microsoft.com/office/drawing/2014/main" id="{DF6F6089-63E7-42E5-AE59-0DD46CB666C1}"/>
              </a:ext>
            </a:extLst>
          </p:cNvPr>
          <p:cNvSpPr>
            <a:spLocks noGrp="1"/>
          </p:cNvSpPr>
          <p:nvPr>
            <p:ph type="ftr" sz="quarter" idx="11"/>
          </p:nvPr>
        </p:nvSpPr>
        <p:spPr/>
        <p:txBody>
          <a:bodyPr/>
          <a:lstStyle/>
          <a:p>
            <a:r>
              <a:rPr kumimoji="1" lang="fi-FI" altLang="ja-JP"/>
              <a:t>© 2021 Nishikawa   Web:https://harkerhack.com/</a:t>
            </a:r>
            <a:endParaRPr kumimoji="1" lang="ja-JP" altLang="en-US" dirty="0"/>
          </a:p>
        </p:txBody>
      </p:sp>
    </p:spTree>
    <p:extLst>
      <p:ext uri="{BB962C8B-B14F-4D97-AF65-F5344CB8AC3E}">
        <p14:creationId xmlns:p14="http://schemas.microsoft.com/office/powerpoint/2010/main" val="17932975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102</TotalTime>
  <Words>4822</Words>
  <Application>Microsoft Office PowerPoint</Application>
  <PresentationFormat>Widescreen</PresentationFormat>
  <Paragraphs>201</Paragraphs>
  <Slides>39</Slides>
  <Notes>4</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Noto Sans JP</vt:lpstr>
      <vt:lpstr>游ゴシック</vt:lpstr>
      <vt:lpstr>Arial</vt:lpstr>
      <vt:lpstr>Century Gothic</vt:lpstr>
      <vt:lpstr>Wingdings 3</vt:lpstr>
      <vt:lpstr>Wisp</vt:lpstr>
      <vt:lpstr>CG基礎</vt:lpstr>
      <vt:lpstr>3DCGとは何か？</vt:lpstr>
      <vt:lpstr>色とは何か？</vt:lpstr>
      <vt:lpstr>ワークフローと専門用語</vt:lpstr>
      <vt:lpstr>ポリゴンメッシュ</vt:lpstr>
      <vt:lpstr>ポリゴンモデル</vt:lpstr>
      <vt:lpstr>モデリング</vt:lpstr>
      <vt:lpstr>スカルプト</vt:lpstr>
      <vt:lpstr>テクスチャ</vt:lpstr>
      <vt:lpstr>UV</vt:lpstr>
      <vt:lpstr>PowerPoint Presentation</vt:lpstr>
      <vt:lpstr>シェーダー</vt:lpstr>
      <vt:lpstr>PowerPoint Presentation</vt:lpstr>
      <vt:lpstr>マテリアル</vt:lpstr>
      <vt:lpstr>PowerPoint Presentation</vt:lpstr>
      <vt:lpstr>ライティング</vt:lpstr>
      <vt:lpstr>PowerPoint Presentation</vt:lpstr>
      <vt:lpstr>レンダリング</vt:lpstr>
      <vt:lpstr>PowerPoint Presentation</vt:lpstr>
      <vt:lpstr>リアルタイムレンダリングとプリレンダリングの違い</vt:lpstr>
      <vt:lpstr>PowerPoint Presentation</vt:lpstr>
      <vt:lpstr>コンポジット</vt:lpstr>
      <vt:lpstr>アニメーション</vt:lpstr>
      <vt:lpstr>フレーム、キーフレーム</vt:lpstr>
      <vt:lpstr>PowerPoint Presentation</vt:lpstr>
      <vt:lpstr>ボーン</vt:lpstr>
      <vt:lpstr>PowerPoint Presentation</vt:lpstr>
      <vt:lpstr>スキニング</vt:lpstr>
      <vt:lpstr>PowerPoint Presentation</vt:lpstr>
      <vt:lpstr>リギング</vt:lpstr>
      <vt:lpstr>PowerPoint Presentation</vt:lpstr>
      <vt:lpstr>エフェクト</vt:lpstr>
      <vt:lpstr>PowerPoint Presentation</vt:lpstr>
      <vt:lpstr>シミュレーション</vt:lpstr>
      <vt:lpstr>PowerPoint Presentation</vt:lpstr>
      <vt:lpstr>統合型3DCGソフトと専門のソフト</vt:lpstr>
      <vt:lpstr>PowerPoint Presentation</vt:lpstr>
      <vt:lpstr>既存のCGを観察してみる</vt:lpstr>
      <vt:lpstr>実際にMayaでレンダリングしてみよう！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CG基礎</dc:title>
  <dc:creator>西川 高史</dc:creator>
  <cp:lastModifiedBy>西川 高史</cp:lastModifiedBy>
  <cp:revision>14</cp:revision>
  <dcterms:created xsi:type="dcterms:W3CDTF">2021-05-01T02:24:19Z</dcterms:created>
  <dcterms:modified xsi:type="dcterms:W3CDTF">2021-05-02T01:36:12Z</dcterms:modified>
</cp:coreProperties>
</file>